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6" r:id="rId5"/>
    <p:sldId id="259" r:id="rId6"/>
    <p:sldId id="269" r:id="rId7"/>
    <p:sldId id="260" r:id="rId8"/>
    <p:sldId id="262" r:id="rId9"/>
    <p:sldId id="279" r:id="rId10"/>
    <p:sldId id="277" r:id="rId11"/>
    <p:sldId id="263" r:id="rId12"/>
    <p:sldId id="261" r:id="rId13"/>
    <p:sldId id="264" r:id="rId14"/>
    <p:sldId id="265" r:id="rId15"/>
    <p:sldId id="268" r:id="rId16"/>
    <p:sldId id="271" r:id="rId17"/>
    <p:sldId id="266" r:id="rId18"/>
    <p:sldId id="267" r:id="rId19"/>
    <p:sldId id="270" r:id="rId20"/>
    <p:sldId id="272" r:id="rId21"/>
    <p:sldId id="273" r:id="rId22"/>
    <p:sldId id="274" r:id="rId23"/>
    <p:sldId id="275" r:id="rId24"/>
    <p:sldId id="27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03FE54B-DC1D-4120-82A5-9717F487757B}">
          <p14:sldIdLst>
            <p14:sldId id="256"/>
            <p14:sldId id="257"/>
            <p14:sldId id="258"/>
            <p14:sldId id="276"/>
            <p14:sldId id="259"/>
            <p14:sldId id="269"/>
            <p14:sldId id="260"/>
            <p14:sldId id="262"/>
            <p14:sldId id="279"/>
            <p14:sldId id="277"/>
            <p14:sldId id="263"/>
            <p14:sldId id="261"/>
            <p14:sldId id="264"/>
            <p14:sldId id="265"/>
            <p14:sldId id="268"/>
            <p14:sldId id="271"/>
            <p14:sldId id="266"/>
            <p14:sldId id="267"/>
            <p14:sldId id="270"/>
          </p14:sldIdLst>
        </p14:section>
        <p14:section name="Deviance" id="{00EFD9EE-3810-48BA-B261-8FF09DEB600E}">
          <p14:sldIdLst>
            <p14:sldId id="272"/>
            <p14:sldId id="273"/>
            <p14:sldId id="274"/>
            <p14:sldId id="275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98AF7-AE3F-4D84-896C-E72C3F7FC3EF}" v="678" dt="2026-01-26T21:35:31.9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2" autoAdjust="0"/>
    <p:restoredTop sz="94660"/>
  </p:normalViewPr>
  <p:slideViewPr>
    <p:cSldViewPr snapToGrid="0">
      <p:cViewPr varScale="1">
        <p:scale>
          <a:sx n="92" d="100"/>
          <a:sy n="92" d="100"/>
        </p:scale>
        <p:origin x="1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 Bailey" userId="aa079a5987e98efe" providerId="LiveId" clId="{0ADC15D6-C491-4CC0-B119-DD6DD0F813E2}"/>
    <pc:docChg chg="undo custSel addSld delSld modSld sldOrd addSection modSection">
      <pc:chgData name="Anna Bailey" userId="aa079a5987e98efe" providerId="LiveId" clId="{0ADC15D6-C491-4CC0-B119-DD6DD0F813E2}" dt="2026-01-26T21:35:31.961" v="3406" actId="20577"/>
      <pc:docMkLst>
        <pc:docMk/>
      </pc:docMkLst>
      <pc:sldChg chg="addSp modSp mod modAnim">
        <pc:chgData name="Anna Bailey" userId="aa079a5987e98efe" providerId="LiveId" clId="{0ADC15D6-C491-4CC0-B119-DD6DD0F813E2}" dt="2026-01-26T20:39:55.190" v="1663" actId="20577"/>
        <pc:sldMkLst>
          <pc:docMk/>
          <pc:sldMk cId="2467560517" sldId="260"/>
        </pc:sldMkLst>
        <pc:spChg chg="mod">
          <ac:chgData name="Anna Bailey" userId="aa079a5987e98efe" providerId="LiveId" clId="{0ADC15D6-C491-4CC0-B119-DD6DD0F813E2}" dt="2026-01-26T20:39:55.190" v="1663" actId="20577"/>
          <ac:spMkLst>
            <pc:docMk/>
            <pc:sldMk cId="2467560517" sldId="260"/>
            <ac:spMk id="3" creationId="{89449A5F-E795-E6F4-F907-9F706EAFA29B}"/>
          </ac:spMkLst>
        </pc:spChg>
        <pc:picChg chg="add mod">
          <ac:chgData name="Anna Bailey" userId="aa079a5987e98efe" providerId="LiveId" clId="{0ADC15D6-C491-4CC0-B119-DD6DD0F813E2}" dt="2026-01-26T20:39:07.105" v="1567" actId="14100"/>
          <ac:picMkLst>
            <pc:docMk/>
            <pc:sldMk cId="2467560517" sldId="260"/>
            <ac:picMk id="4" creationId="{52691D29-CA9D-9F7E-1BB9-29C222AE9A7F}"/>
          </ac:picMkLst>
        </pc:picChg>
      </pc:sldChg>
      <pc:sldChg chg="addSp modSp mod ord setBg modAnim">
        <pc:chgData name="Anna Bailey" userId="aa079a5987e98efe" providerId="LiveId" clId="{0ADC15D6-C491-4CC0-B119-DD6DD0F813E2}" dt="2026-01-26T20:37:24.141" v="1562" actId="26606"/>
        <pc:sldMkLst>
          <pc:docMk/>
          <pc:sldMk cId="955688966" sldId="262"/>
        </pc:sldMkLst>
        <pc:spChg chg="mod">
          <ac:chgData name="Anna Bailey" userId="aa079a5987e98efe" providerId="LiveId" clId="{0ADC15D6-C491-4CC0-B119-DD6DD0F813E2}" dt="2026-01-26T20:37:24.141" v="1562" actId="26606"/>
          <ac:spMkLst>
            <pc:docMk/>
            <pc:sldMk cId="955688966" sldId="262"/>
            <ac:spMk id="2" creationId="{EF914880-D8C9-DA7A-A4EA-4AFF2696976A}"/>
          </ac:spMkLst>
        </pc:spChg>
        <pc:spChg chg="mod">
          <ac:chgData name="Anna Bailey" userId="aa079a5987e98efe" providerId="LiveId" clId="{0ADC15D6-C491-4CC0-B119-DD6DD0F813E2}" dt="2026-01-26T20:37:24.141" v="1562" actId="26606"/>
          <ac:spMkLst>
            <pc:docMk/>
            <pc:sldMk cId="955688966" sldId="262"/>
            <ac:spMk id="3" creationId="{499E3B15-A987-6BF9-0335-B4FAB06138B6}"/>
          </ac:spMkLst>
        </pc:spChg>
        <pc:spChg chg="add">
          <ac:chgData name="Anna Bailey" userId="aa079a5987e98efe" providerId="LiveId" clId="{0ADC15D6-C491-4CC0-B119-DD6DD0F813E2}" dt="2026-01-26T20:37:24.141" v="1562" actId="26606"/>
          <ac:spMkLst>
            <pc:docMk/>
            <pc:sldMk cId="955688966" sldId="262"/>
            <ac:spMk id="9" creationId="{F13C74B1-5B17-4795-BED0-7140497B445A}"/>
          </ac:spMkLst>
        </pc:spChg>
        <pc:spChg chg="add">
          <ac:chgData name="Anna Bailey" userId="aa079a5987e98efe" providerId="LiveId" clId="{0ADC15D6-C491-4CC0-B119-DD6DD0F813E2}" dt="2026-01-26T20:37:24.141" v="1562" actId="26606"/>
          <ac:spMkLst>
            <pc:docMk/>
            <pc:sldMk cId="955688966" sldId="262"/>
            <ac:spMk id="11" creationId="{D4974D33-8DC5-464E-8C6D-BE58F0669C17}"/>
          </ac:spMkLst>
        </pc:spChg>
        <pc:picChg chg="add mod">
          <ac:chgData name="Anna Bailey" userId="aa079a5987e98efe" providerId="LiveId" clId="{0ADC15D6-C491-4CC0-B119-DD6DD0F813E2}" dt="2026-01-26T20:37:24.141" v="1562" actId="26606"/>
          <ac:picMkLst>
            <pc:docMk/>
            <pc:sldMk cId="955688966" sldId="262"/>
            <ac:picMk id="4" creationId="{F34A3C91-BE85-7F2D-818D-C970AEACAFFB}"/>
          </ac:picMkLst>
        </pc:picChg>
      </pc:sldChg>
      <pc:sldChg chg="addSp modSp mod ord">
        <pc:chgData name="Anna Bailey" userId="aa079a5987e98efe" providerId="LiveId" clId="{0ADC15D6-C491-4CC0-B119-DD6DD0F813E2}" dt="2026-01-26T21:28:42.780" v="3067" actId="1076"/>
        <pc:sldMkLst>
          <pc:docMk/>
          <pc:sldMk cId="1420841292" sldId="263"/>
        </pc:sldMkLst>
        <pc:picChg chg="add mod">
          <ac:chgData name="Anna Bailey" userId="aa079a5987e98efe" providerId="LiveId" clId="{0ADC15D6-C491-4CC0-B119-DD6DD0F813E2}" dt="2026-01-26T21:26:52.490" v="3063" actId="1076"/>
          <ac:picMkLst>
            <pc:docMk/>
            <pc:sldMk cId="1420841292" sldId="263"/>
            <ac:picMk id="4" creationId="{2BC2425D-FB41-F8FE-5DC8-2FBA09850F57}"/>
          </ac:picMkLst>
        </pc:picChg>
        <pc:picChg chg="add mod">
          <ac:chgData name="Anna Bailey" userId="aa079a5987e98efe" providerId="LiveId" clId="{0ADC15D6-C491-4CC0-B119-DD6DD0F813E2}" dt="2026-01-26T21:28:42.780" v="3067" actId="1076"/>
          <ac:picMkLst>
            <pc:docMk/>
            <pc:sldMk cId="1420841292" sldId="263"/>
            <ac:picMk id="1026" creationId="{27071850-BEB4-8EC2-06A7-1A14F16E5850}"/>
          </ac:picMkLst>
        </pc:picChg>
      </pc:sldChg>
      <pc:sldChg chg="modSp mod modAnim">
        <pc:chgData name="Anna Bailey" userId="aa079a5987e98efe" providerId="LiveId" clId="{0ADC15D6-C491-4CC0-B119-DD6DD0F813E2}" dt="2026-01-26T21:35:31.961" v="3406" actId="20577"/>
        <pc:sldMkLst>
          <pc:docMk/>
          <pc:sldMk cId="167522804" sldId="268"/>
        </pc:sldMkLst>
        <pc:spChg chg="mod">
          <ac:chgData name="Anna Bailey" userId="aa079a5987e98efe" providerId="LiveId" clId="{0ADC15D6-C491-4CC0-B119-DD6DD0F813E2}" dt="2026-01-26T21:35:31.961" v="3406" actId="20577"/>
          <ac:spMkLst>
            <pc:docMk/>
            <pc:sldMk cId="167522804" sldId="268"/>
            <ac:spMk id="3" creationId="{ADAD329B-0438-89FF-B7E5-C3A30290B50D}"/>
          </ac:spMkLst>
        </pc:spChg>
      </pc:sldChg>
      <pc:sldChg chg="addSp modSp mod">
        <pc:chgData name="Anna Bailey" userId="aa079a5987e98efe" providerId="LiveId" clId="{0ADC15D6-C491-4CC0-B119-DD6DD0F813E2}" dt="2026-01-26T20:19:59.593" v="1364" actId="14100"/>
        <pc:sldMkLst>
          <pc:docMk/>
          <pc:sldMk cId="3344847521" sldId="269"/>
        </pc:sldMkLst>
        <pc:spChg chg="add mod">
          <ac:chgData name="Anna Bailey" userId="aa079a5987e98efe" providerId="LiveId" clId="{0ADC15D6-C491-4CC0-B119-DD6DD0F813E2}" dt="2026-01-26T20:19:50.604" v="1362" actId="113"/>
          <ac:spMkLst>
            <pc:docMk/>
            <pc:sldMk cId="3344847521" sldId="269"/>
            <ac:spMk id="3" creationId="{BFA13A6A-B740-7A75-7BE2-21D8E6936FF0}"/>
          </ac:spMkLst>
        </pc:spChg>
        <pc:spChg chg="add mod ord">
          <ac:chgData name="Anna Bailey" userId="aa079a5987e98efe" providerId="LiveId" clId="{0ADC15D6-C491-4CC0-B119-DD6DD0F813E2}" dt="2026-01-26T20:19:59.593" v="1364" actId="14100"/>
          <ac:spMkLst>
            <pc:docMk/>
            <pc:sldMk cId="3344847521" sldId="269"/>
            <ac:spMk id="5" creationId="{D761CB89-44BD-C572-01C9-D826EE25072C}"/>
          </ac:spMkLst>
        </pc:spChg>
      </pc:sldChg>
      <pc:sldChg chg="modSp mod">
        <pc:chgData name="Anna Bailey" userId="aa079a5987e98efe" providerId="LiveId" clId="{0ADC15D6-C491-4CC0-B119-DD6DD0F813E2}" dt="2026-01-26T20:43:35.724" v="1861" actId="255"/>
        <pc:sldMkLst>
          <pc:docMk/>
          <pc:sldMk cId="648161840" sldId="271"/>
        </pc:sldMkLst>
        <pc:spChg chg="mod">
          <ac:chgData name="Anna Bailey" userId="aa079a5987e98efe" providerId="LiveId" clId="{0ADC15D6-C491-4CC0-B119-DD6DD0F813E2}" dt="2026-01-26T20:43:35.724" v="1861" actId="255"/>
          <ac:spMkLst>
            <pc:docMk/>
            <pc:sldMk cId="648161840" sldId="271"/>
            <ac:spMk id="3" creationId="{C54D472C-A1C0-BF9E-FC8B-26775696CAED}"/>
          </ac:spMkLst>
        </pc:spChg>
      </pc:sldChg>
      <pc:sldChg chg="modAnim">
        <pc:chgData name="Anna Bailey" userId="aa079a5987e98efe" providerId="LiveId" clId="{0ADC15D6-C491-4CC0-B119-DD6DD0F813E2}" dt="2026-01-26T20:48:59.499" v="1864"/>
        <pc:sldMkLst>
          <pc:docMk/>
          <pc:sldMk cId="895424398" sldId="273"/>
        </pc:sldMkLst>
      </pc:sldChg>
      <pc:sldChg chg="modAnim">
        <pc:chgData name="Anna Bailey" userId="aa079a5987e98efe" providerId="LiveId" clId="{0ADC15D6-C491-4CC0-B119-DD6DD0F813E2}" dt="2026-01-26T20:52:02.437" v="2026"/>
        <pc:sldMkLst>
          <pc:docMk/>
          <pc:sldMk cId="1476621891" sldId="274"/>
        </pc:sldMkLst>
      </pc:sldChg>
      <pc:sldChg chg="addSp modSp new mod setBg">
        <pc:chgData name="Anna Bailey" userId="aa079a5987e98efe" providerId="LiveId" clId="{0ADC15D6-C491-4CC0-B119-DD6DD0F813E2}" dt="2026-01-26T20:24:27.399" v="1366" actId="20577"/>
        <pc:sldMkLst>
          <pc:docMk/>
          <pc:sldMk cId="1611640172" sldId="276"/>
        </pc:sldMkLst>
        <pc:spChg chg="mod">
          <ac:chgData name="Anna Bailey" userId="aa079a5987e98efe" providerId="LiveId" clId="{0ADC15D6-C491-4CC0-B119-DD6DD0F813E2}" dt="2026-01-26T20:16:08.651" v="1275" actId="20577"/>
          <ac:spMkLst>
            <pc:docMk/>
            <pc:sldMk cId="1611640172" sldId="276"/>
            <ac:spMk id="2" creationId="{B9495E8F-F2B2-56D4-B1AD-D2A4CB863FEE}"/>
          </ac:spMkLst>
        </pc:spChg>
        <pc:spChg chg="mod">
          <ac:chgData name="Anna Bailey" userId="aa079a5987e98efe" providerId="LiveId" clId="{0ADC15D6-C491-4CC0-B119-DD6DD0F813E2}" dt="2026-01-26T20:24:27.399" v="1366" actId="20577"/>
          <ac:spMkLst>
            <pc:docMk/>
            <pc:sldMk cId="1611640172" sldId="276"/>
            <ac:spMk id="3" creationId="{9FC9A805-6BC8-61AE-5CC9-617AADDDF781}"/>
          </ac:spMkLst>
        </pc:spChg>
        <pc:spChg chg="add">
          <ac:chgData name="Anna Bailey" userId="aa079a5987e98efe" providerId="LiveId" clId="{0ADC15D6-C491-4CC0-B119-DD6DD0F813E2}" dt="2026-01-26T20:15:27.775" v="1261" actId="26606"/>
          <ac:spMkLst>
            <pc:docMk/>
            <pc:sldMk cId="1611640172" sldId="276"/>
            <ac:spMk id="9" creationId="{362810D9-2C5A-477D-949C-C191895477F3}"/>
          </ac:spMkLst>
        </pc:spChg>
        <pc:spChg chg="add">
          <ac:chgData name="Anna Bailey" userId="aa079a5987e98efe" providerId="LiveId" clId="{0ADC15D6-C491-4CC0-B119-DD6DD0F813E2}" dt="2026-01-26T20:15:27.775" v="1261" actId="26606"/>
          <ac:spMkLst>
            <pc:docMk/>
            <pc:sldMk cId="1611640172" sldId="276"/>
            <ac:spMk id="11" creationId="{081E4A58-353D-44AE-B2FC-2A74E2E400F7}"/>
          </ac:spMkLst>
        </pc:spChg>
        <pc:picChg chg="add mod ord">
          <ac:chgData name="Anna Bailey" userId="aa079a5987e98efe" providerId="LiveId" clId="{0ADC15D6-C491-4CC0-B119-DD6DD0F813E2}" dt="2026-01-26T20:15:27.775" v="1261" actId="26606"/>
          <ac:picMkLst>
            <pc:docMk/>
            <pc:sldMk cId="1611640172" sldId="276"/>
            <ac:picMk id="4" creationId="{6CEA94FA-14D0-FCBF-9687-AE76D807C718}"/>
          </ac:picMkLst>
        </pc:picChg>
      </pc:sldChg>
      <pc:sldChg chg="addSp delSp modSp new mod">
        <pc:chgData name="Anna Bailey" userId="aa079a5987e98efe" providerId="LiveId" clId="{0ADC15D6-C491-4CC0-B119-DD6DD0F813E2}" dt="2026-01-26T21:24:50.107" v="3060" actId="14100"/>
        <pc:sldMkLst>
          <pc:docMk/>
          <pc:sldMk cId="3375580574" sldId="277"/>
        </pc:sldMkLst>
        <pc:spChg chg="del">
          <ac:chgData name="Anna Bailey" userId="aa079a5987e98efe" providerId="LiveId" clId="{0ADC15D6-C491-4CC0-B119-DD6DD0F813E2}" dt="2026-01-26T20:41:18.386" v="1718" actId="478"/>
          <ac:spMkLst>
            <pc:docMk/>
            <pc:sldMk cId="3375580574" sldId="277"/>
            <ac:spMk id="2" creationId="{423EE954-90DE-4071-54FD-FB33FAA8FB4D}"/>
          </ac:spMkLst>
        </pc:spChg>
        <pc:spChg chg="mod">
          <ac:chgData name="Anna Bailey" userId="aa079a5987e98efe" providerId="LiveId" clId="{0ADC15D6-C491-4CC0-B119-DD6DD0F813E2}" dt="2026-01-26T20:54:39.908" v="2091" actId="1076"/>
          <ac:spMkLst>
            <pc:docMk/>
            <pc:sldMk cId="3375580574" sldId="277"/>
            <ac:spMk id="3" creationId="{4EC4FDD8-A295-58F7-8FAA-04CF3B955C17}"/>
          </ac:spMkLst>
        </pc:spChg>
        <pc:spChg chg="del">
          <ac:chgData name="Anna Bailey" userId="aa079a5987e98efe" providerId="LiveId" clId="{0ADC15D6-C491-4CC0-B119-DD6DD0F813E2}" dt="2026-01-26T20:54:57.748" v="2093" actId="478"/>
          <ac:spMkLst>
            <pc:docMk/>
            <pc:sldMk cId="3375580574" sldId="277"/>
            <ac:spMk id="4" creationId="{CFDA8A7B-A39F-2BD6-A870-0B682C61B21E}"/>
          </ac:spMkLst>
        </pc:spChg>
        <pc:spChg chg="mod">
          <ac:chgData name="Anna Bailey" userId="aa079a5987e98efe" providerId="LiveId" clId="{0ADC15D6-C491-4CC0-B119-DD6DD0F813E2}" dt="2026-01-26T21:02:59.829" v="2542" actId="1076"/>
          <ac:spMkLst>
            <pc:docMk/>
            <pc:sldMk cId="3375580574" sldId="277"/>
            <ac:spMk id="5" creationId="{7178ADE4-F3E9-6177-9850-4CD1DD663BBA}"/>
          </ac:spMkLst>
        </pc:spChg>
        <pc:spChg chg="del">
          <ac:chgData name="Anna Bailey" userId="aa079a5987e98efe" providerId="LiveId" clId="{0ADC15D6-C491-4CC0-B119-DD6DD0F813E2}" dt="2026-01-26T20:55:02.136" v="2094" actId="478"/>
          <ac:spMkLst>
            <pc:docMk/>
            <pc:sldMk cId="3375580574" sldId="277"/>
            <ac:spMk id="6" creationId="{38917909-F667-6D7E-DBE4-A9ED5D429B22}"/>
          </ac:spMkLst>
        </pc:spChg>
        <pc:spChg chg="add mod">
          <ac:chgData name="Anna Bailey" userId="aa079a5987e98efe" providerId="LiveId" clId="{0ADC15D6-C491-4CC0-B119-DD6DD0F813E2}" dt="2026-01-26T21:16:02.354" v="2783" actId="164"/>
          <ac:spMkLst>
            <pc:docMk/>
            <pc:sldMk cId="3375580574" sldId="277"/>
            <ac:spMk id="7" creationId="{4E4E74C2-E266-5B43-0A2A-A02421D11F54}"/>
          </ac:spMkLst>
        </pc:spChg>
        <pc:spChg chg="add mod">
          <ac:chgData name="Anna Bailey" userId="aa079a5987e98efe" providerId="LiveId" clId="{0ADC15D6-C491-4CC0-B119-DD6DD0F813E2}" dt="2026-01-26T21:13:19.760" v="2752" actId="164"/>
          <ac:spMkLst>
            <pc:docMk/>
            <pc:sldMk cId="3375580574" sldId="277"/>
            <ac:spMk id="8" creationId="{7F6055CB-2581-F8FE-49C1-DD46B03EC7D7}"/>
          </ac:spMkLst>
        </pc:spChg>
        <pc:spChg chg="add mod">
          <ac:chgData name="Anna Bailey" userId="aa079a5987e98efe" providerId="LiveId" clId="{0ADC15D6-C491-4CC0-B119-DD6DD0F813E2}" dt="2026-01-26T21:24:37.349" v="3058" actId="164"/>
          <ac:spMkLst>
            <pc:docMk/>
            <pc:sldMk cId="3375580574" sldId="277"/>
            <ac:spMk id="9" creationId="{A2A3CB2F-3AEB-4980-1B7E-FC665AD0B4E2}"/>
          </ac:spMkLst>
        </pc:spChg>
        <pc:spChg chg="add mod">
          <ac:chgData name="Anna Bailey" userId="aa079a5987e98efe" providerId="LiveId" clId="{0ADC15D6-C491-4CC0-B119-DD6DD0F813E2}" dt="2026-01-26T21:16:43.848" v="2794" actId="1076"/>
          <ac:spMkLst>
            <pc:docMk/>
            <pc:sldMk cId="3375580574" sldId="277"/>
            <ac:spMk id="10" creationId="{C7F3826F-E798-A3E4-D1F4-3137D3948761}"/>
          </ac:spMkLst>
        </pc:spChg>
        <pc:spChg chg="add mod">
          <ac:chgData name="Anna Bailey" userId="aa079a5987e98efe" providerId="LiveId" clId="{0ADC15D6-C491-4CC0-B119-DD6DD0F813E2}" dt="2026-01-26T21:16:30.481" v="2789" actId="164"/>
          <ac:spMkLst>
            <pc:docMk/>
            <pc:sldMk cId="3375580574" sldId="277"/>
            <ac:spMk id="11" creationId="{929B0F81-987C-845A-D7CB-6DA6E5403CE5}"/>
          </ac:spMkLst>
        </pc:spChg>
        <pc:spChg chg="add mod">
          <ac:chgData name="Anna Bailey" userId="aa079a5987e98efe" providerId="LiveId" clId="{0ADC15D6-C491-4CC0-B119-DD6DD0F813E2}" dt="2026-01-26T21:14:08.086" v="2765" actId="164"/>
          <ac:spMkLst>
            <pc:docMk/>
            <pc:sldMk cId="3375580574" sldId="277"/>
            <ac:spMk id="12" creationId="{B1A2F600-F9EC-1F60-0C6B-2053127C313B}"/>
          </ac:spMkLst>
        </pc:spChg>
        <pc:spChg chg="add mod">
          <ac:chgData name="Anna Bailey" userId="aa079a5987e98efe" providerId="LiveId" clId="{0ADC15D6-C491-4CC0-B119-DD6DD0F813E2}" dt="2026-01-26T21:18:05.308" v="2803" actId="164"/>
          <ac:spMkLst>
            <pc:docMk/>
            <pc:sldMk cId="3375580574" sldId="277"/>
            <ac:spMk id="13" creationId="{F444BB1C-2E00-8C6A-CDF4-1A22417C962C}"/>
          </ac:spMkLst>
        </pc:spChg>
        <pc:spChg chg="add mod">
          <ac:chgData name="Anna Bailey" userId="aa079a5987e98efe" providerId="LiveId" clId="{0ADC15D6-C491-4CC0-B119-DD6DD0F813E2}" dt="2026-01-26T21:13:48.254" v="2758" actId="164"/>
          <ac:spMkLst>
            <pc:docMk/>
            <pc:sldMk cId="3375580574" sldId="277"/>
            <ac:spMk id="14" creationId="{03866F4B-5A85-A044-CB56-3DA92E85EEB0}"/>
          </ac:spMkLst>
        </pc:spChg>
        <pc:spChg chg="add mod">
          <ac:chgData name="Anna Bailey" userId="aa079a5987e98efe" providerId="LiveId" clId="{0ADC15D6-C491-4CC0-B119-DD6DD0F813E2}" dt="2026-01-26T21:14:31.832" v="2771" actId="164"/>
          <ac:spMkLst>
            <pc:docMk/>
            <pc:sldMk cId="3375580574" sldId="277"/>
            <ac:spMk id="15" creationId="{F3AC56D0-83DA-055E-32D1-B7A3B568EABF}"/>
          </ac:spMkLst>
        </pc:spChg>
        <pc:spChg chg="add mod">
          <ac:chgData name="Anna Bailey" userId="aa079a5987e98efe" providerId="LiveId" clId="{0ADC15D6-C491-4CC0-B119-DD6DD0F813E2}" dt="2026-01-26T21:15:34.357" v="2777" actId="164"/>
          <ac:spMkLst>
            <pc:docMk/>
            <pc:sldMk cId="3375580574" sldId="277"/>
            <ac:spMk id="16" creationId="{88A2E6C8-4454-C7B4-850E-D81E5060A698}"/>
          </ac:spMkLst>
        </pc:spChg>
        <pc:spChg chg="add mod ord">
          <ac:chgData name="Anna Bailey" userId="aa079a5987e98efe" providerId="LiveId" clId="{0ADC15D6-C491-4CC0-B119-DD6DD0F813E2}" dt="2026-01-26T21:24:37.349" v="3058" actId="164"/>
          <ac:spMkLst>
            <pc:docMk/>
            <pc:sldMk cId="3375580574" sldId="277"/>
            <ac:spMk id="17" creationId="{F1594DFD-D511-4214-FE98-C993A8771C5C}"/>
          </ac:spMkLst>
        </pc:spChg>
        <pc:spChg chg="add mod ord">
          <ac:chgData name="Anna Bailey" userId="aa079a5987e98efe" providerId="LiveId" clId="{0ADC15D6-C491-4CC0-B119-DD6DD0F813E2}" dt="2026-01-26T21:13:19.760" v="2752" actId="164"/>
          <ac:spMkLst>
            <pc:docMk/>
            <pc:sldMk cId="3375580574" sldId="277"/>
            <ac:spMk id="20" creationId="{4AB994BF-CE03-5829-4DFD-7E42C7E7C0B3}"/>
          </ac:spMkLst>
        </pc:spChg>
        <pc:spChg chg="add mod ord">
          <ac:chgData name="Anna Bailey" userId="aa079a5987e98efe" providerId="LiveId" clId="{0ADC15D6-C491-4CC0-B119-DD6DD0F813E2}" dt="2026-01-26T21:16:58.295" v="2797" actId="1076"/>
          <ac:spMkLst>
            <pc:docMk/>
            <pc:sldMk cId="3375580574" sldId="277"/>
            <ac:spMk id="21" creationId="{7CE68B66-7255-928D-1E57-74FD08746521}"/>
          </ac:spMkLst>
        </pc:spChg>
        <pc:spChg chg="add mod">
          <ac:chgData name="Anna Bailey" userId="aa079a5987e98efe" providerId="LiveId" clId="{0ADC15D6-C491-4CC0-B119-DD6DD0F813E2}" dt="2026-01-26T21:11:26.045" v="2722"/>
          <ac:spMkLst>
            <pc:docMk/>
            <pc:sldMk cId="3375580574" sldId="277"/>
            <ac:spMk id="23" creationId="{EFAF204C-4454-CB26-5F35-917DCD4E8A52}"/>
          </ac:spMkLst>
        </pc:spChg>
        <pc:spChg chg="add mod">
          <ac:chgData name="Anna Bailey" userId="aa079a5987e98efe" providerId="LiveId" clId="{0ADC15D6-C491-4CC0-B119-DD6DD0F813E2}" dt="2026-01-26T21:11:26.283" v="2723"/>
          <ac:spMkLst>
            <pc:docMk/>
            <pc:sldMk cId="3375580574" sldId="277"/>
            <ac:spMk id="24" creationId="{F356D59F-AE47-4DE9-7C7C-AA8E417B6180}"/>
          </ac:spMkLst>
        </pc:spChg>
        <pc:spChg chg="add mod">
          <ac:chgData name="Anna Bailey" userId="aa079a5987e98efe" providerId="LiveId" clId="{0ADC15D6-C491-4CC0-B119-DD6DD0F813E2}" dt="2026-01-26T21:12:41.532" v="2738" actId="1076"/>
          <ac:spMkLst>
            <pc:docMk/>
            <pc:sldMk cId="3375580574" sldId="277"/>
            <ac:spMk id="25" creationId="{36A5E5FD-30A0-DC17-6771-46FC33C74BCF}"/>
          </ac:spMkLst>
        </pc:spChg>
        <pc:spChg chg="add mod">
          <ac:chgData name="Anna Bailey" userId="aa079a5987e98efe" providerId="LiveId" clId="{0ADC15D6-C491-4CC0-B119-DD6DD0F813E2}" dt="2026-01-26T21:12:41.994" v="2739" actId="1076"/>
          <ac:spMkLst>
            <pc:docMk/>
            <pc:sldMk cId="3375580574" sldId="277"/>
            <ac:spMk id="26" creationId="{7AD7222F-64AC-8F27-88DD-5D6006C90B26}"/>
          </ac:spMkLst>
        </pc:spChg>
        <pc:spChg chg="add mod">
          <ac:chgData name="Anna Bailey" userId="aa079a5987e98efe" providerId="LiveId" clId="{0ADC15D6-C491-4CC0-B119-DD6DD0F813E2}" dt="2026-01-26T21:12:42.217" v="2740" actId="1076"/>
          <ac:spMkLst>
            <pc:docMk/>
            <pc:sldMk cId="3375580574" sldId="277"/>
            <ac:spMk id="27" creationId="{C7893693-C359-BA8B-2C1C-128DF755BA64}"/>
          </ac:spMkLst>
        </pc:spChg>
        <pc:spChg chg="add mod ord">
          <ac:chgData name="Anna Bailey" userId="aa079a5987e98efe" providerId="LiveId" clId="{0ADC15D6-C491-4CC0-B119-DD6DD0F813E2}" dt="2026-01-26T21:12:43.622" v="2745" actId="1076"/>
          <ac:spMkLst>
            <pc:docMk/>
            <pc:sldMk cId="3375580574" sldId="277"/>
            <ac:spMk id="28" creationId="{42D6604A-BC6B-A098-4451-09BA1F0B16B5}"/>
          </ac:spMkLst>
        </pc:spChg>
        <pc:spChg chg="add mod ord">
          <ac:chgData name="Anna Bailey" userId="aa079a5987e98efe" providerId="LiveId" clId="{0ADC15D6-C491-4CC0-B119-DD6DD0F813E2}" dt="2026-01-26T21:13:48.254" v="2758" actId="164"/>
          <ac:spMkLst>
            <pc:docMk/>
            <pc:sldMk cId="3375580574" sldId="277"/>
            <ac:spMk id="31" creationId="{DF4DC09F-AEF4-CC7A-4F3B-CF7EAE8DF7AF}"/>
          </ac:spMkLst>
        </pc:spChg>
        <pc:spChg chg="add mod ord">
          <ac:chgData name="Anna Bailey" userId="aa079a5987e98efe" providerId="LiveId" clId="{0ADC15D6-C491-4CC0-B119-DD6DD0F813E2}" dt="2026-01-26T21:14:08.086" v="2765" actId="164"/>
          <ac:spMkLst>
            <pc:docMk/>
            <pc:sldMk cId="3375580574" sldId="277"/>
            <ac:spMk id="33" creationId="{015F822C-6B01-42C2-8B38-274ADBF9E5FB}"/>
          </ac:spMkLst>
        </pc:spChg>
        <pc:spChg chg="add mod ord">
          <ac:chgData name="Anna Bailey" userId="aa079a5987e98efe" providerId="LiveId" clId="{0ADC15D6-C491-4CC0-B119-DD6DD0F813E2}" dt="2026-01-26T21:14:31.832" v="2771" actId="164"/>
          <ac:spMkLst>
            <pc:docMk/>
            <pc:sldMk cId="3375580574" sldId="277"/>
            <ac:spMk id="35" creationId="{5B58CF4C-51EE-A95B-C8D5-D3A40396C923}"/>
          </ac:spMkLst>
        </pc:spChg>
        <pc:spChg chg="add mod ord">
          <ac:chgData name="Anna Bailey" userId="aa079a5987e98efe" providerId="LiveId" clId="{0ADC15D6-C491-4CC0-B119-DD6DD0F813E2}" dt="2026-01-26T21:15:34.357" v="2777" actId="164"/>
          <ac:spMkLst>
            <pc:docMk/>
            <pc:sldMk cId="3375580574" sldId="277"/>
            <ac:spMk id="37" creationId="{FC9A7275-6F82-21A8-B5B2-14FBC7642F2B}"/>
          </ac:spMkLst>
        </pc:spChg>
        <pc:spChg chg="add mod ord">
          <ac:chgData name="Anna Bailey" userId="aa079a5987e98efe" providerId="LiveId" clId="{0ADC15D6-C491-4CC0-B119-DD6DD0F813E2}" dt="2026-01-26T21:16:02.354" v="2783" actId="164"/>
          <ac:spMkLst>
            <pc:docMk/>
            <pc:sldMk cId="3375580574" sldId="277"/>
            <ac:spMk id="39" creationId="{59D07E86-3A11-7AFC-F899-5C3AC9CBC8AB}"/>
          </ac:spMkLst>
        </pc:spChg>
        <pc:spChg chg="add mod ord">
          <ac:chgData name="Anna Bailey" userId="aa079a5987e98efe" providerId="LiveId" clId="{0ADC15D6-C491-4CC0-B119-DD6DD0F813E2}" dt="2026-01-26T21:16:30.481" v="2789" actId="164"/>
          <ac:spMkLst>
            <pc:docMk/>
            <pc:sldMk cId="3375580574" sldId="277"/>
            <ac:spMk id="41" creationId="{63CFA00E-C50F-0584-D18C-219B9FCB0272}"/>
          </ac:spMkLst>
        </pc:spChg>
        <pc:spChg chg="add mod ord">
          <ac:chgData name="Anna Bailey" userId="aa079a5987e98efe" providerId="LiveId" clId="{0ADC15D6-C491-4CC0-B119-DD6DD0F813E2}" dt="2026-01-26T21:18:05.308" v="2803" actId="164"/>
          <ac:spMkLst>
            <pc:docMk/>
            <pc:sldMk cId="3375580574" sldId="277"/>
            <ac:spMk id="43" creationId="{05DDE305-0814-4A18-1E48-EA44F1AA29E9}"/>
          </ac:spMkLst>
        </pc:spChg>
        <pc:grpChg chg="add mod">
          <ac:chgData name="Anna Bailey" userId="aa079a5987e98efe" providerId="LiveId" clId="{0ADC15D6-C491-4CC0-B119-DD6DD0F813E2}" dt="2026-01-26T21:12:46.337" v="2746" actId="164"/>
          <ac:grpSpMkLst>
            <pc:docMk/>
            <pc:sldMk cId="3375580574" sldId="277"/>
            <ac:grpSpMk id="22" creationId="{BB70FA80-6B08-DA91-5571-A195A95381C7}"/>
          </ac:grpSpMkLst>
        </pc:grpChg>
        <pc:grpChg chg="add mod">
          <ac:chgData name="Anna Bailey" userId="aa079a5987e98efe" providerId="LiveId" clId="{0ADC15D6-C491-4CC0-B119-DD6DD0F813E2}" dt="2026-01-26T21:12:42.679" v="2742" actId="164"/>
          <ac:grpSpMkLst>
            <pc:docMk/>
            <pc:sldMk cId="3375580574" sldId="277"/>
            <ac:grpSpMk id="29" creationId="{01AF1E8F-1B62-5838-E055-B3C3C050ED55}"/>
          </ac:grpSpMkLst>
        </pc:grpChg>
        <pc:grpChg chg="add mod">
          <ac:chgData name="Anna Bailey" userId="aa079a5987e98efe" providerId="LiveId" clId="{0ADC15D6-C491-4CC0-B119-DD6DD0F813E2}" dt="2026-01-26T21:13:19.760" v="2752" actId="164"/>
          <ac:grpSpMkLst>
            <pc:docMk/>
            <pc:sldMk cId="3375580574" sldId="277"/>
            <ac:grpSpMk id="30" creationId="{5008F361-04A1-9996-C5C3-CCEAD632A4D6}"/>
          </ac:grpSpMkLst>
        </pc:grpChg>
        <pc:grpChg chg="add mod">
          <ac:chgData name="Anna Bailey" userId="aa079a5987e98efe" providerId="LiveId" clId="{0ADC15D6-C491-4CC0-B119-DD6DD0F813E2}" dt="2026-01-26T21:13:48.254" v="2758" actId="164"/>
          <ac:grpSpMkLst>
            <pc:docMk/>
            <pc:sldMk cId="3375580574" sldId="277"/>
            <ac:grpSpMk id="32" creationId="{602AB8BF-686A-F468-9A16-5AD071F0F584}"/>
          </ac:grpSpMkLst>
        </pc:grpChg>
        <pc:grpChg chg="add mod">
          <ac:chgData name="Anna Bailey" userId="aa079a5987e98efe" providerId="LiveId" clId="{0ADC15D6-C491-4CC0-B119-DD6DD0F813E2}" dt="2026-01-26T21:18:25.032" v="2807" actId="1076"/>
          <ac:grpSpMkLst>
            <pc:docMk/>
            <pc:sldMk cId="3375580574" sldId="277"/>
            <ac:grpSpMk id="34" creationId="{3E90E257-03BD-A876-8122-1BA1407C112B}"/>
          </ac:grpSpMkLst>
        </pc:grpChg>
        <pc:grpChg chg="add mod">
          <ac:chgData name="Anna Bailey" userId="aa079a5987e98efe" providerId="LiveId" clId="{0ADC15D6-C491-4CC0-B119-DD6DD0F813E2}" dt="2026-01-26T21:14:35.949" v="2772" actId="1076"/>
          <ac:grpSpMkLst>
            <pc:docMk/>
            <pc:sldMk cId="3375580574" sldId="277"/>
            <ac:grpSpMk id="36" creationId="{3B09BA9D-93FB-229D-CF48-F14A50C1F2DA}"/>
          </ac:grpSpMkLst>
        </pc:grpChg>
        <pc:grpChg chg="add mod">
          <ac:chgData name="Anna Bailey" userId="aa079a5987e98efe" providerId="LiveId" clId="{0ADC15D6-C491-4CC0-B119-DD6DD0F813E2}" dt="2026-01-26T21:15:40.850" v="2778" actId="1076"/>
          <ac:grpSpMkLst>
            <pc:docMk/>
            <pc:sldMk cId="3375580574" sldId="277"/>
            <ac:grpSpMk id="38" creationId="{1B76029B-FE8D-80F3-AD42-6511A8A144D8}"/>
          </ac:grpSpMkLst>
        </pc:grpChg>
        <pc:grpChg chg="add mod">
          <ac:chgData name="Anna Bailey" userId="aa079a5987e98efe" providerId="LiveId" clId="{0ADC15D6-C491-4CC0-B119-DD6DD0F813E2}" dt="2026-01-26T21:16:06.434" v="2784" actId="1076"/>
          <ac:grpSpMkLst>
            <pc:docMk/>
            <pc:sldMk cId="3375580574" sldId="277"/>
            <ac:grpSpMk id="40" creationId="{E9CD6A15-1CB9-6636-6BC3-C60EB4A9FDC6}"/>
          </ac:grpSpMkLst>
        </pc:grpChg>
        <pc:grpChg chg="add mod">
          <ac:chgData name="Anna Bailey" userId="aa079a5987e98efe" providerId="LiveId" clId="{0ADC15D6-C491-4CC0-B119-DD6DD0F813E2}" dt="2026-01-26T21:16:30.481" v="2789" actId="164"/>
          <ac:grpSpMkLst>
            <pc:docMk/>
            <pc:sldMk cId="3375580574" sldId="277"/>
            <ac:grpSpMk id="42" creationId="{969B3C4A-F9FF-0800-04F5-1DA1F7AD1398}"/>
          </ac:grpSpMkLst>
        </pc:grpChg>
        <pc:grpChg chg="add mod">
          <ac:chgData name="Anna Bailey" userId="aa079a5987e98efe" providerId="LiveId" clId="{0ADC15D6-C491-4CC0-B119-DD6DD0F813E2}" dt="2026-01-26T21:18:17.071" v="2806" actId="1076"/>
          <ac:grpSpMkLst>
            <pc:docMk/>
            <pc:sldMk cId="3375580574" sldId="277"/>
            <ac:grpSpMk id="44" creationId="{F794F78D-79F2-ACC1-B493-77EDC9AEFE44}"/>
          </ac:grpSpMkLst>
        </pc:grpChg>
        <pc:grpChg chg="add mod">
          <ac:chgData name="Anna Bailey" userId="aa079a5987e98efe" providerId="LiveId" clId="{0ADC15D6-C491-4CC0-B119-DD6DD0F813E2}" dt="2026-01-26T21:24:45.040" v="3059" actId="1076"/>
          <ac:grpSpMkLst>
            <pc:docMk/>
            <pc:sldMk cId="3375580574" sldId="277"/>
            <ac:grpSpMk id="46" creationId="{BDC55F68-F1CB-A164-9B2C-1B67819546A4}"/>
          </ac:grpSpMkLst>
        </pc:grpChg>
        <pc:cxnChg chg="add mod">
          <ac:chgData name="Anna Bailey" userId="aa079a5987e98efe" providerId="LiveId" clId="{0ADC15D6-C491-4CC0-B119-DD6DD0F813E2}" dt="2026-01-26T21:24:50.107" v="3060" actId="14100"/>
          <ac:cxnSpMkLst>
            <pc:docMk/>
            <pc:sldMk cId="3375580574" sldId="277"/>
            <ac:cxnSpMk id="19" creationId="{7D6DAB79-E021-BAE8-93C1-6DCF49BF235C}"/>
          </ac:cxnSpMkLst>
        </pc:cxnChg>
      </pc:sldChg>
      <pc:sldChg chg="new del">
        <pc:chgData name="Anna Bailey" userId="aa079a5987e98efe" providerId="LiveId" clId="{0ADC15D6-C491-4CC0-B119-DD6DD0F813E2}" dt="2026-01-26T20:40:43.663" v="1665" actId="680"/>
        <pc:sldMkLst>
          <pc:docMk/>
          <pc:sldMk cId="3488260616" sldId="277"/>
        </pc:sldMkLst>
      </pc:sldChg>
      <pc:sldChg chg="addSp delSp modSp new mod">
        <pc:chgData name="Anna Bailey" userId="aa079a5987e98efe" providerId="LiveId" clId="{0ADC15D6-C491-4CC0-B119-DD6DD0F813E2}" dt="2026-01-26T20:54:04.760" v="2090" actId="20577"/>
        <pc:sldMkLst>
          <pc:docMk/>
          <pc:sldMk cId="2691839334" sldId="278"/>
        </pc:sldMkLst>
        <pc:spChg chg="mod">
          <ac:chgData name="Anna Bailey" userId="aa079a5987e98efe" providerId="LiveId" clId="{0ADC15D6-C491-4CC0-B119-DD6DD0F813E2}" dt="2026-01-26T20:52:39.428" v="2069" actId="20577"/>
          <ac:spMkLst>
            <pc:docMk/>
            <pc:sldMk cId="2691839334" sldId="278"/>
            <ac:spMk id="2" creationId="{92C0B1B6-3889-27CD-0034-6092A6F45012}"/>
          </ac:spMkLst>
        </pc:spChg>
        <pc:spChg chg="del">
          <ac:chgData name="Anna Bailey" userId="aa079a5987e98efe" providerId="LiveId" clId="{0ADC15D6-C491-4CC0-B119-DD6DD0F813E2}" dt="2026-01-26T20:49:04.819" v="1865"/>
          <ac:spMkLst>
            <pc:docMk/>
            <pc:sldMk cId="2691839334" sldId="278"/>
            <ac:spMk id="3" creationId="{AF691913-EFFA-BCA8-82E5-FB3D0D1AF52C}"/>
          </ac:spMkLst>
        </pc:spChg>
        <pc:spChg chg="add mod">
          <ac:chgData name="Anna Bailey" userId="aa079a5987e98efe" providerId="LiveId" clId="{0ADC15D6-C491-4CC0-B119-DD6DD0F813E2}" dt="2026-01-26T20:54:04.760" v="2090" actId="20577"/>
          <ac:spMkLst>
            <pc:docMk/>
            <pc:sldMk cId="2691839334" sldId="278"/>
            <ac:spMk id="7" creationId="{4CAE02AA-3C02-0D50-A976-EA8D4D3DFA68}"/>
          </ac:spMkLst>
        </pc:spChg>
        <pc:spChg chg="add mod ord">
          <ac:chgData name="Anna Bailey" userId="aa079a5987e98efe" providerId="LiveId" clId="{0ADC15D6-C491-4CC0-B119-DD6DD0F813E2}" dt="2026-01-26T20:53:26.019" v="2075" actId="171"/>
          <ac:spMkLst>
            <pc:docMk/>
            <pc:sldMk cId="2691839334" sldId="278"/>
            <ac:spMk id="8" creationId="{1DEF8974-648F-84CE-8F61-18C1E72D7D4E}"/>
          </ac:spMkLst>
        </pc:spChg>
        <pc:picChg chg="add mod">
          <ac:chgData name="Anna Bailey" userId="aa079a5987e98efe" providerId="LiveId" clId="{0ADC15D6-C491-4CC0-B119-DD6DD0F813E2}" dt="2026-01-26T20:50:21.556" v="1871" actId="14100"/>
          <ac:picMkLst>
            <pc:docMk/>
            <pc:sldMk cId="2691839334" sldId="278"/>
            <ac:picMk id="4" creationId="{AECB3F8E-3A59-A32B-091A-DE08D6437D07}"/>
          </ac:picMkLst>
        </pc:picChg>
        <pc:picChg chg="add ord">
          <ac:chgData name="Anna Bailey" userId="aa079a5987e98efe" providerId="LiveId" clId="{0ADC15D6-C491-4CC0-B119-DD6DD0F813E2}" dt="2026-01-26T20:50:10.198" v="1869" actId="167"/>
          <ac:picMkLst>
            <pc:docMk/>
            <pc:sldMk cId="2691839334" sldId="278"/>
            <ac:picMk id="5" creationId="{335D2923-0ADC-78EF-BCD5-B02AFDA062E1}"/>
          </ac:picMkLst>
        </pc:picChg>
        <pc:picChg chg="add mod">
          <ac:chgData name="Anna Bailey" userId="aa079a5987e98efe" providerId="LiveId" clId="{0ADC15D6-C491-4CC0-B119-DD6DD0F813E2}" dt="2026-01-26T20:50:39.945" v="1875" actId="14100"/>
          <ac:picMkLst>
            <pc:docMk/>
            <pc:sldMk cId="2691839334" sldId="278"/>
            <ac:picMk id="6" creationId="{CDBA0C3F-EE1D-377A-110A-959125986611}"/>
          </ac:picMkLst>
        </pc:picChg>
      </pc:sldChg>
      <pc:sldChg chg="addSp modSp new mod modAnim">
        <pc:chgData name="Anna Bailey" userId="aa079a5987e98efe" providerId="LiveId" clId="{0ADC15D6-C491-4CC0-B119-DD6DD0F813E2}" dt="2026-01-26T21:23:42.087" v="3049"/>
        <pc:sldMkLst>
          <pc:docMk/>
          <pc:sldMk cId="3664021473" sldId="279"/>
        </pc:sldMkLst>
        <pc:spChg chg="mod">
          <ac:chgData name="Anna Bailey" userId="aa079a5987e98efe" providerId="LiveId" clId="{0ADC15D6-C491-4CC0-B119-DD6DD0F813E2}" dt="2026-01-26T21:19:05.179" v="2884" actId="20577"/>
          <ac:spMkLst>
            <pc:docMk/>
            <pc:sldMk cId="3664021473" sldId="279"/>
            <ac:spMk id="2" creationId="{B8DE2DD4-61C1-3916-82A7-26EB40DA30A8}"/>
          </ac:spMkLst>
        </pc:spChg>
        <pc:spChg chg="mod">
          <ac:chgData name="Anna Bailey" userId="aa079a5987e98efe" providerId="LiveId" clId="{0ADC15D6-C491-4CC0-B119-DD6DD0F813E2}" dt="2026-01-26T21:23:29.751" v="3047" actId="14100"/>
          <ac:spMkLst>
            <pc:docMk/>
            <pc:sldMk cId="3664021473" sldId="279"/>
            <ac:spMk id="3" creationId="{F12BD8A8-C5E4-BF88-5BB0-9560FA51E28E}"/>
          </ac:spMkLst>
        </pc:spChg>
        <pc:picChg chg="add">
          <ac:chgData name="Anna Bailey" userId="aa079a5987e98efe" providerId="LiveId" clId="{0ADC15D6-C491-4CC0-B119-DD6DD0F813E2}" dt="2026-01-26T21:20:21.976" v="3029"/>
          <ac:picMkLst>
            <pc:docMk/>
            <pc:sldMk cId="3664021473" sldId="279"/>
            <ac:picMk id="4" creationId="{E723D052-4FF1-0991-6D57-9FCA33279EB5}"/>
          </ac:picMkLst>
        </pc:picChg>
        <pc:picChg chg="add mod">
          <ac:chgData name="Anna Bailey" userId="aa079a5987e98efe" providerId="LiveId" clId="{0ADC15D6-C491-4CC0-B119-DD6DD0F813E2}" dt="2026-01-26T21:23:23.276" v="3046" actId="14100"/>
          <ac:picMkLst>
            <pc:docMk/>
            <pc:sldMk cId="3664021473" sldId="279"/>
            <ac:picMk id="5" creationId="{714A50CB-7B73-3E7D-3E19-4E2392CE34A1}"/>
          </ac:picMkLst>
        </pc:picChg>
        <pc:picChg chg="add mod">
          <ac:chgData name="Anna Bailey" userId="aa079a5987e98efe" providerId="LiveId" clId="{0ADC15D6-C491-4CC0-B119-DD6DD0F813E2}" dt="2026-01-26T21:23:15.771" v="3044" actId="14100"/>
          <ac:picMkLst>
            <pc:docMk/>
            <pc:sldMk cId="3664021473" sldId="279"/>
            <ac:picMk id="6" creationId="{21B2DED9-D43F-5D80-3260-1E52AE1B48E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3A1EC-62F2-40CF-102F-6C8CAEBB9F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67E575-BD7C-B7BD-4FF9-7EE825E8E4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D7FCE-8662-880F-38CA-7DB8BCBD5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113A5-8745-8821-9BD1-DFA15D1A2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E60FD-89DE-C406-2C7B-5D53B9617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1651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80638-FAD5-2F05-0349-D4F5C1876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1B3FCB-0EA8-DACE-F984-85E746FA70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A4064-562B-759E-D238-57D2A6BCE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480A4-9AE0-5160-8CDA-9270879AD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45C08-1B7B-95A5-0757-FC87097A9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2243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53E13B-3F67-5FEA-70FB-347CDB4BF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926958-EA3C-FA42-EB85-E89C13E7C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9B8E4-03D0-D499-A04E-DC24FBC2B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A16B3-3846-AA6C-3943-447527AA5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C9495-A6E8-1075-F21F-E1B1CC1FD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415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C0E65-304F-EA22-3E53-9A8CACDD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1FA45-EE05-C24A-3EF5-7B3854D79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806C1-4013-7283-6D8D-721EA8AB6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E0CAB-DD5C-ACC6-DBFE-88446CDDB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1BB28-F812-FE87-6B83-2E01055E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501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F1553-95AC-DBBE-E176-7476F082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C3DE0-B514-03F8-115A-5938A1338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6C4AC-F133-5FE4-1AEA-1C1A636A3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E2F1F-6F0D-3070-732C-AB2630592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ABEB8-32C3-3E19-3F4A-459ED9144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3541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3EC01-3E79-9CB4-F421-6975DFA7F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AE854-2CAD-8A2C-F067-6041531753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98746-A9D3-CAE8-C814-254DEE3CE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FC070E-960C-D22E-8AE9-0D58E165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A4957-5F5F-F8E1-6625-B71D5B0A1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C48DE-BD89-2FB1-4B56-2AAFC481C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008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754B-51C9-464B-F2B2-0D40879CD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DA08B-04E5-F941-63BA-54623C14D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A1F17-92B9-9039-7B2C-A150072B47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D12B37-5D45-F57E-58EA-7950CC9857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E920B5-DF9E-919B-0D61-04D9DE7F3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5D0E33-FD67-C6EA-1FD5-958EA642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34064C-3595-14D0-55CC-6ADF0A1D5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0F9195-BFDD-FF49-B810-1EB1533F9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2113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F1678-5CE6-C3D2-D239-C7CC1FDAF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A55494-3E2A-273C-5AC6-216058DBE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14A9B9-C081-8F36-C9EB-912875DD2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E2F33-68B0-F10B-A740-579374E33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311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3E650F-F0B0-1DAF-83F0-1F69CFEDC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6D8ECA-596E-19E1-4E72-D2B41376E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60EDE1-86AC-FB8E-74BF-171CCDBE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15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4BD30-80CA-C13B-0A01-997F3C8FB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A029A-D6EA-5F72-2D64-8E44A63E0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1D3ABF-38EB-006F-46FC-035B2CF13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369D0-38EF-03BA-D3E2-53B63BC3C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6B8F27-D2B7-1247-B5AA-F065E3BC1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EBFC2-510B-9845-7AC8-1A81A42EE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988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F42DC-2A17-9982-EF14-EFEBAD34A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74A7BE-D3A1-8A40-FCDE-41C15C396B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B5F07C-7176-E58F-1B92-DB4273C1AA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0C06B0-8565-579B-84E7-11FD07F4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F5A12-1603-DD6B-7408-D9E7ADEF5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E0E25-876C-AC96-E0F6-94E501524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5467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71AD3C-8089-50BE-A9CD-861975683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64701-4C02-C2FC-E805-D9A07A68F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EBD1F-7E36-8392-5E02-977584874B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262069-D88E-4A21-874B-BF67E2BA538F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399BB-441A-8754-7635-BF690C3D94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0081F-D678-8B44-ACBE-0E481BA491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450252-42E0-4336-88CB-3D17001DA5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6417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board with white text&#10;&#10;AI-generated content may be incorrect.">
            <a:extLst>
              <a:ext uri="{FF2B5EF4-FFF2-40B4-BE49-F238E27FC236}">
                <a16:creationId xmlns:a16="http://schemas.microsoft.com/office/drawing/2014/main" id="{0519BC7B-02A1-417E-CACA-9F0FD9B73C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8" r="1" b="5169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20D660-43D9-24CB-5A18-CBFC327C1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5402" y="743447"/>
            <a:ext cx="344576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5200"/>
              <a:t>Socio-political knowledge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67CA03-5FD7-87BE-AE35-0DA6F2DAC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5403" y="4629234"/>
            <a:ext cx="344576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2000" b="1" dirty="0"/>
              <a:t>Week 2: Introduction to the concept of social problems</a:t>
            </a:r>
          </a:p>
        </p:txBody>
      </p:sp>
    </p:spTree>
    <p:extLst>
      <p:ext uri="{BB962C8B-B14F-4D97-AF65-F5344CB8AC3E}">
        <p14:creationId xmlns:p14="http://schemas.microsoft.com/office/powerpoint/2010/main" val="240132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CE68B66-7255-928D-1E57-74FD08746521}"/>
              </a:ext>
            </a:extLst>
          </p:cNvPr>
          <p:cNvSpPr/>
          <p:nvPr/>
        </p:nvSpPr>
        <p:spPr>
          <a:xfrm>
            <a:off x="7654635" y="2898957"/>
            <a:ext cx="3075709" cy="148828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4FDD8-A295-58F7-8FAA-04CF3B955C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468891"/>
            <a:ext cx="5157787" cy="823912"/>
          </a:xfrm>
        </p:spPr>
        <p:txBody>
          <a:bodyPr/>
          <a:lstStyle/>
          <a:p>
            <a:r>
              <a:rPr lang="en-GB" dirty="0"/>
              <a:t>Objectivist approach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78ADE4-F3E9-6177-9850-4CD1DD663B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5" y="515071"/>
            <a:ext cx="5183188" cy="823912"/>
          </a:xfrm>
        </p:spPr>
        <p:txBody>
          <a:bodyPr/>
          <a:lstStyle/>
          <a:p>
            <a:r>
              <a:rPr lang="en-GB" dirty="0"/>
              <a:t>Social constructionist approach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9CD6A15-1CB9-6636-6BC3-C60EB4A9FDC6}"/>
              </a:ext>
            </a:extLst>
          </p:cNvPr>
          <p:cNvGrpSpPr/>
          <p:nvPr/>
        </p:nvGrpSpPr>
        <p:grpSpPr>
          <a:xfrm>
            <a:off x="7654635" y="1823848"/>
            <a:ext cx="3235037" cy="780521"/>
            <a:chOff x="6968835" y="2055065"/>
            <a:chExt cx="3235037" cy="780521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59D07E86-3A11-7AFC-F899-5C3AC9CBC8AB}"/>
                </a:ext>
              </a:extLst>
            </p:cNvPr>
            <p:cNvSpPr/>
            <p:nvPr/>
          </p:nvSpPr>
          <p:spPr>
            <a:xfrm>
              <a:off x="6968835" y="2055065"/>
              <a:ext cx="2937165" cy="780521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4E74C2-E266-5B43-0A2A-A02421D11F54}"/>
                </a:ext>
              </a:extLst>
            </p:cNvPr>
            <p:cNvSpPr txBox="1"/>
            <p:nvPr/>
          </p:nvSpPr>
          <p:spPr>
            <a:xfrm>
              <a:off x="7128163" y="2124446"/>
              <a:ext cx="30757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C. Looks at which societal actors say X is a problem.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008F361-04A1-9996-C5C3-CCEAD632A4D6}"/>
              </a:ext>
            </a:extLst>
          </p:cNvPr>
          <p:cNvGrpSpPr/>
          <p:nvPr/>
        </p:nvGrpSpPr>
        <p:grpSpPr>
          <a:xfrm>
            <a:off x="665018" y="2349678"/>
            <a:ext cx="3183804" cy="485908"/>
            <a:chOff x="665018" y="2349678"/>
            <a:chExt cx="3183804" cy="485908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4AB994BF-CE03-5829-4DFD-7E42C7E7C0B3}"/>
                </a:ext>
              </a:extLst>
            </p:cNvPr>
            <p:cNvSpPr/>
            <p:nvPr/>
          </p:nvSpPr>
          <p:spPr>
            <a:xfrm>
              <a:off x="665018" y="2349678"/>
              <a:ext cx="2937165" cy="48590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F6055CB-2581-F8FE-49C1-DD46B03EC7D7}"/>
                </a:ext>
              </a:extLst>
            </p:cNvPr>
            <p:cNvSpPr txBox="1"/>
            <p:nvPr/>
          </p:nvSpPr>
          <p:spPr>
            <a:xfrm>
              <a:off x="773113" y="2395619"/>
              <a:ext cx="3075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B. Looks at what causes X.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DC55F68-F1CB-A164-9B2C-1B67819546A4}"/>
              </a:ext>
            </a:extLst>
          </p:cNvPr>
          <p:cNvGrpSpPr/>
          <p:nvPr/>
        </p:nvGrpSpPr>
        <p:grpSpPr>
          <a:xfrm>
            <a:off x="3476439" y="68778"/>
            <a:ext cx="3810003" cy="711197"/>
            <a:chOff x="3352800" y="95705"/>
            <a:chExt cx="3810003" cy="711197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F1594DFD-D511-4214-FE98-C993A8771C5C}"/>
                </a:ext>
              </a:extLst>
            </p:cNvPr>
            <p:cNvSpPr/>
            <p:nvPr/>
          </p:nvSpPr>
          <p:spPr>
            <a:xfrm>
              <a:off x="3352800" y="95705"/>
              <a:ext cx="3609109" cy="711197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2A3CB2F-3AEB-4980-1B7E-FC665AD0B4E2}"/>
                </a:ext>
              </a:extLst>
            </p:cNvPr>
            <p:cNvSpPr txBox="1"/>
            <p:nvPr/>
          </p:nvSpPr>
          <p:spPr>
            <a:xfrm>
              <a:off x="3671456" y="253840"/>
              <a:ext cx="349134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200" b="1" dirty="0"/>
                <a:t>X is a social problem…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7F3826F-E798-A3E4-D1F4-3137D3948761}"/>
              </a:ext>
            </a:extLst>
          </p:cNvPr>
          <p:cNvSpPr txBox="1"/>
          <p:nvPr/>
        </p:nvSpPr>
        <p:spPr>
          <a:xfrm>
            <a:off x="7813963" y="3042768"/>
            <a:ext cx="3075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D. Looks at which different social groups suffer most from X (e.g. men/women, social class, young/old).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69B3C4A-F9FF-0800-04F5-1DA1F7AD1398}"/>
              </a:ext>
            </a:extLst>
          </p:cNvPr>
          <p:cNvGrpSpPr/>
          <p:nvPr/>
        </p:nvGrpSpPr>
        <p:grpSpPr>
          <a:xfrm>
            <a:off x="8213002" y="4806045"/>
            <a:ext cx="3230853" cy="726747"/>
            <a:chOff x="8213002" y="4806045"/>
            <a:chExt cx="3230853" cy="726747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63CFA00E-C50F-0584-D18C-219B9FCB0272}"/>
                </a:ext>
              </a:extLst>
            </p:cNvPr>
            <p:cNvSpPr/>
            <p:nvPr/>
          </p:nvSpPr>
          <p:spPr>
            <a:xfrm>
              <a:off x="8213002" y="4806045"/>
              <a:ext cx="3075709" cy="726747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9B0F81-987C-845A-D7CB-6DA6E5403CE5}"/>
                </a:ext>
              </a:extLst>
            </p:cNvPr>
            <p:cNvSpPr txBox="1"/>
            <p:nvPr/>
          </p:nvSpPr>
          <p:spPr>
            <a:xfrm>
              <a:off x="8368146" y="4880477"/>
              <a:ext cx="30757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E. Looks at what policy measures could improve X.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E90E257-03BD-A876-8122-1BA1407C112B}"/>
              </a:ext>
            </a:extLst>
          </p:cNvPr>
          <p:cNvGrpSpPr/>
          <p:nvPr/>
        </p:nvGrpSpPr>
        <p:grpSpPr>
          <a:xfrm>
            <a:off x="4921106" y="5643248"/>
            <a:ext cx="3153354" cy="726747"/>
            <a:chOff x="5728852" y="5700709"/>
            <a:chExt cx="3153354" cy="726747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015F822C-6B01-42C2-8B38-274ADBF9E5FB}"/>
                </a:ext>
              </a:extLst>
            </p:cNvPr>
            <p:cNvSpPr/>
            <p:nvPr/>
          </p:nvSpPr>
          <p:spPr>
            <a:xfrm>
              <a:off x="5728852" y="5700709"/>
              <a:ext cx="2848265" cy="726747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1A2F600-F9EC-1F60-0C6B-2053127C313B}"/>
                </a:ext>
              </a:extLst>
            </p:cNvPr>
            <p:cNvSpPr txBox="1"/>
            <p:nvPr/>
          </p:nvSpPr>
          <p:spPr>
            <a:xfrm>
              <a:off x="5806497" y="5724952"/>
              <a:ext cx="30757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H. Looks at public opinion about X.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794F78D-79F2-ACC1-B493-77EDC9AEFE44}"/>
              </a:ext>
            </a:extLst>
          </p:cNvPr>
          <p:cNvGrpSpPr/>
          <p:nvPr/>
        </p:nvGrpSpPr>
        <p:grpSpPr>
          <a:xfrm>
            <a:off x="4349277" y="3207603"/>
            <a:ext cx="3111502" cy="1097912"/>
            <a:chOff x="4215819" y="3708133"/>
            <a:chExt cx="3111502" cy="1097912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5DDE305-0814-4A18-1E48-EA44F1AA29E9}"/>
                </a:ext>
              </a:extLst>
            </p:cNvPr>
            <p:cNvSpPr/>
            <p:nvPr/>
          </p:nvSpPr>
          <p:spPr>
            <a:xfrm>
              <a:off x="4215819" y="3708133"/>
              <a:ext cx="2937165" cy="109791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444BB1C-2E00-8C6A-CDF4-1A22417C962C}"/>
                </a:ext>
              </a:extLst>
            </p:cNvPr>
            <p:cNvSpPr txBox="1"/>
            <p:nvPr/>
          </p:nvSpPr>
          <p:spPr>
            <a:xfrm>
              <a:off x="4251612" y="3771900"/>
              <a:ext cx="30757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G. Looks at when society started to regard X as a problem requiring action.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02AB8BF-686A-F468-9A16-5AD071F0F584}"/>
              </a:ext>
            </a:extLst>
          </p:cNvPr>
          <p:cNvGrpSpPr/>
          <p:nvPr/>
        </p:nvGrpSpPr>
        <p:grpSpPr>
          <a:xfrm>
            <a:off x="892317" y="5320873"/>
            <a:ext cx="3225225" cy="863629"/>
            <a:chOff x="892317" y="5320873"/>
            <a:chExt cx="3225225" cy="863629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DF4DC09F-AEF4-CC7A-4F3B-CF7EAE8DF7AF}"/>
                </a:ext>
              </a:extLst>
            </p:cNvPr>
            <p:cNvSpPr/>
            <p:nvPr/>
          </p:nvSpPr>
          <p:spPr>
            <a:xfrm>
              <a:off x="892317" y="5320873"/>
              <a:ext cx="2869191" cy="86362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866F4B-5A85-A044-CB56-3DA92E85EEB0}"/>
                </a:ext>
              </a:extLst>
            </p:cNvPr>
            <p:cNvSpPr txBox="1"/>
            <p:nvPr/>
          </p:nvSpPr>
          <p:spPr>
            <a:xfrm>
              <a:off x="1041833" y="5419870"/>
              <a:ext cx="30757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F. Looks at how different people define X.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B09BA9D-93FB-229D-CF48-F14A50C1F2DA}"/>
              </a:ext>
            </a:extLst>
          </p:cNvPr>
          <p:cNvGrpSpPr/>
          <p:nvPr/>
        </p:nvGrpSpPr>
        <p:grpSpPr>
          <a:xfrm>
            <a:off x="614683" y="3601528"/>
            <a:ext cx="3189941" cy="994995"/>
            <a:chOff x="481515" y="3892461"/>
            <a:chExt cx="3189941" cy="994995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5B58CF4C-51EE-A95B-C8D5-D3A40396C923}"/>
                </a:ext>
              </a:extLst>
            </p:cNvPr>
            <p:cNvSpPr/>
            <p:nvPr/>
          </p:nvSpPr>
          <p:spPr>
            <a:xfrm>
              <a:off x="481515" y="3892461"/>
              <a:ext cx="2948928" cy="994995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AC56D0-83DA-055E-32D1-B7A3B568EABF}"/>
                </a:ext>
              </a:extLst>
            </p:cNvPr>
            <p:cNvSpPr txBox="1"/>
            <p:nvPr/>
          </p:nvSpPr>
          <p:spPr>
            <a:xfrm>
              <a:off x="595747" y="3964126"/>
              <a:ext cx="30757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D. Looks at what action policymakers are taking to address X.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B76029B-FE8D-80F3-AD42-6511A8A144D8}"/>
              </a:ext>
            </a:extLst>
          </p:cNvPr>
          <p:cNvGrpSpPr/>
          <p:nvPr/>
        </p:nvGrpSpPr>
        <p:grpSpPr>
          <a:xfrm>
            <a:off x="3671456" y="1354291"/>
            <a:ext cx="3208771" cy="780521"/>
            <a:chOff x="3676938" y="1466704"/>
            <a:chExt cx="3208771" cy="780521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FC9A7275-6F82-21A8-B5B2-14FBC7642F2B}"/>
                </a:ext>
              </a:extLst>
            </p:cNvPr>
            <p:cNvSpPr/>
            <p:nvPr/>
          </p:nvSpPr>
          <p:spPr>
            <a:xfrm>
              <a:off x="3676938" y="1466704"/>
              <a:ext cx="3208771" cy="780521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A2E6C8-4454-C7B4-850E-D81E5060A698}"/>
                </a:ext>
              </a:extLst>
            </p:cNvPr>
            <p:cNvSpPr txBox="1"/>
            <p:nvPr/>
          </p:nvSpPr>
          <p:spPr>
            <a:xfrm>
              <a:off x="3761508" y="1537127"/>
              <a:ext cx="30757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A. Looks at the harms people suffer from X.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6DAB79-E021-BAE8-93C1-6DCF49BF235C}"/>
              </a:ext>
            </a:extLst>
          </p:cNvPr>
          <p:cNvCxnSpPr>
            <a:cxnSpLocks/>
          </p:cNvCxnSpPr>
          <p:nvPr/>
        </p:nvCxnSpPr>
        <p:spPr>
          <a:xfrm>
            <a:off x="5293880" y="815935"/>
            <a:ext cx="19338" cy="60420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580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E6E8C-520D-7443-CC14-E238DA980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dirty="0"/>
              <a:t>Which two sociologists gave the classic statement of social constructionism in their book Constructing Social Problems (1977)?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1416D-BF9E-3387-3682-8EB2749C9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93817"/>
            <a:ext cx="10515600" cy="3683145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Malcom Spector and John </a:t>
            </a:r>
            <a:r>
              <a:rPr lang="en-GB" dirty="0" err="1"/>
              <a:t>Kitsuse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C2425D-FB41-F8FE-5DC8-2FBA09850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1569" y="2764182"/>
            <a:ext cx="2688770" cy="403167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7071850-BEB4-8EC2-06A7-1A14F16E5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622" y="3359066"/>
            <a:ext cx="2194265" cy="3305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084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CB31F-0B85-D90E-A968-EC68C09DA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are some key research questions that objectivist approaches to social problems try to answer?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C5A61-8871-C98A-4D69-41D363E58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What causes X?</a:t>
            </a:r>
          </a:p>
          <a:p>
            <a:r>
              <a:rPr lang="en-GB" dirty="0"/>
              <a:t>Who is harmed by X?</a:t>
            </a:r>
          </a:p>
          <a:p>
            <a:r>
              <a:rPr lang="en-GB" dirty="0"/>
              <a:t>What harm do they suffer?</a:t>
            </a:r>
          </a:p>
          <a:p>
            <a:r>
              <a:rPr lang="en-GB" dirty="0"/>
              <a:t>What can be done to reduce X?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5453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5089E-9473-613E-C902-9B4123876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are some key research questions that social constructionist approaches to social problems try to answer?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5BB89-56ED-88F1-4F28-94BDB450A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4436"/>
            <a:ext cx="10515600" cy="3932527"/>
          </a:xfrm>
        </p:spPr>
        <p:txBody>
          <a:bodyPr/>
          <a:lstStyle/>
          <a:p>
            <a:pPr lvl="0"/>
            <a:r>
              <a:rPr lang="en-GB" dirty="0"/>
              <a:t>How did X come to be defined as a social problem?</a:t>
            </a:r>
          </a:p>
          <a:p>
            <a:pPr lvl="0"/>
            <a:r>
              <a:rPr lang="en-GB" dirty="0"/>
              <a:t>Why was X defined as a social problem at a certain time – why not earlier/later?</a:t>
            </a:r>
          </a:p>
          <a:p>
            <a:pPr lvl="0"/>
            <a:r>
              <a:rPr lang="en-GB" dirty="0"/>
              <a:t>Who were the main actors pushing for X to be defined as a social problem? Why were they successful?</a:t>
            </a:r>
          </a:p>
        </p:txBody>
      </p:sp>
    </p:spTree>
    <p:extLst>
      <p:ext uri="{BB962C8B-B14F-4D97-AF65-F5344CB8AC3E}">
        <p14:creationId xmlns:p14="http://schemas.microsoft.com/office/powerpoint/2010/main" val="2364776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0B60F-B857-A9B9-DD75-AC9743AA8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 claims-makers do? What types of societal actors act as claims-makers?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8CA07-9867-CAE3-0B22-0D6E7577F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Claims-makers are individuals or groups who actively work to define a condition as a social problem.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Common examples of claims-makers:</a:t>
            </a:r>
          </a:p>
          <a:p>
            <a:r>
              <a:rPr lang="en-GB" dirty="0"/>
              <a:t>Social movement activists</a:t>
            </a:r>
          </a:p>
          <a:p>
            <a:r>
              <a:rPr lang="en-GB" dirty="0"/>
              <a:t>Scientists (including social scientists)</a:t>
            </a:r>
          </a:p>
          <a:p>
            <a:r>
              <a:rPr lang="en-GB" dirty="0"/>
              <a:t>The mass media</a:t>
            </a:r>
          </a:p>
          <a:p>
            <a:r>
              <a:rPr lang="en-GB" dirty="0"/>
              <a:t>Politicians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311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DA2CE-BFC1-AA0A-CE3A-8D47D1B62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Explain what is meant by ‘problematisation’.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D329B-0438-89FF-B7E5-C3A30290B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How objective conditions are said by claims-makers to represent a social problem.</a:t>
            </a:r>
          </a:p>
          <a:p>
            <a:pPr lvl="1"/>
            <a:r>
              <a:rPr lang="en-GB" dirty="0">
                <a:solidFill>
                  <a:prstClr val="black"/>
                </a:solidFill>
              </a:rPr>
              <a:t>IN WHAT RESPECTS is it a problem?</a:t>
            </a:r>
            <a:endParaRPr lang="en-GB" dirty="0"/>
          </a:p>
          <a:p>
            <a:pPr lvl="1"/>
            <a:r>
              <a:rPr lang="en-GB" dirty="0"/>
              <a:t>FOR WHOM is it a problem?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E.g. smoking could be problematised in different ways:</a:t>
            </a:r>
          </a:p>
          <a:p>
            <a:pPr lvl="1"/>
            <a:r>
              <a:rPr lang="en-GB" dirty="0"/>
              <a:t>Smokers get ill and die (bad for the smokers)</a:t>
            </a:r>
          </a:p>
          <a:p>
            <a:pPr lvl="1"/>
            <a:r>
              <a:rPr lang="en-GB" dirty="0"/>
              <a:t>Passive smoking causes illness in non-smokers (bad for non-smokers)</a:t>
            </a:r>
          </a:p>
          <a:p>
            <a:pPr lvl="1"/>
            <a:r>
              <a:rPr lang="en-GB" dirty="0"/>
              <a:t>The state will have to spend more money on healthcare for ill smokers (bad for the state)</a:t>
            </a:r>
          </a:p>
          <a:p>
            <a:pPr lvl="1"/>
            <a:r>
              <a:rPr lang="en-GB" dirty="0"/>
              <a:t>People throw their cigarette ends on the ground and make the public spaces look dirty (environmental problem)</a:t>
            </a:r>
          </a:p>
          <a:p>
            <a:pPr lvl="1"/>
            <a:r>
              <a:rPr lang="en-GB" sz="2200" dirty="0">
                <a:solidFill>
                  <a:prstClr val="black"/>
                </a:solidFill>
              </a:rPr>
              <a:t>People throw away cigarette ends in forests and cause fires (public safety problem)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522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64E45C-1863-DC4E-518D-3D2D3C1625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t="20947"/>
          <a:stretch>
            <a:fillRect/>
          </a:stretch>
        </p:blipFill>
        <p:spPr>
          <a:xfrm>
            <a:off x="0" y="0"/>
            <a:ext cx="12192000" cy="70266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8F1DE5-9FC5-2F18-2B43-61EDA5102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Group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D472C-A1C0-BF9E-FC8B-26775696C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7855"/>
            <a:ext cx="10515600" cy="4639108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/>
              <a:t>In your teams, choose a serious social problem in Kazakhstan. Prepare answers to the following questions.</a:t>
            </a:r>
          </a:p>
          <a:p>
            <a:r>
              <a:rPr lang="en-GB" sz="2400" dirty="0"/>
              <a:t>Imagine you are a researcher who wants to research this social problem:</a:t>
            </a:r>
          </a:p>
          <a:p>
            <a:pPr lvl="1"/>
            <a:r>
              <a:rPr lang="en-GB" dirty="0"/>
              <a:t>Write 3 research questions about this problem from an </a:t>
            </a:r>
            <a:r>
              <a:rPr lang="en-GB" b="1" dirty="0"/>
              <a:t>objectivist</a:t>
            </a:r>
            <a:r>
              <a:rPr lang="en-GB" dirty="0"/>
              <a:t> perspective </a:t>
            </a:r>
            <a:r>
              <a:rPr lang="en-GB" sz="2000" dirty="0"/>
              <a:t>[you do not need to answer the questions!]</a:t>
            </a:r>
          </a:p>
          <a:p>
            <a:pPr lvl="1"/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Write 3 research questions about this problem from a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social constructionist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perspective 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[you do not need to answer the questions!]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00" dirty="0">
                <a:solidFill>
                  <a:prstClr val="black"/>
                </a:solidFill>
                <a:latin typeface="Aptos" panose="02110004020202020204"/>
              </a:rPr>
              <a:t>Who are some </a:t>
            </a:r>
            <a:r>
              <a:rPr lang="en-GB" sz="2400" b="1" dirty="0">
                <a:solidFill>
                  <a:prstClr val="black"/>
                </a:solidFill>
                <a:latin typeface="Aptos" panose="02110004020202020204"/>
              </a:rPr>
              <a:t>claims-makers</a:t>
            </a:r>
            <a:r>
              <a:rPr lang="en-GB" sz="2400" dirty="0">
                <a:solidFill>
                  <a:prstClr val="black"/>
                </a:solidFill>
                <a:latin typeface="Aptos" panose="02110004020202020204"/>
              </a:rPr>
              <a:t> who are trying to get this issue recognised as a social problem?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00" dirty="0">
                <a:solidFill>
                  <a:prstClr val="black"/>
                </a:solidFill>
                <a:latin typeface="Aptos" panose="02110004020202020204"/>
              </a:rPr>
              <a:t>How do they </a:t>
            </a:r>
            <a:r>
              <a:rPr lang="en-GB" sz="2400" b="1" dirty="0">
                <a:solidFill>
                  <a:prstClr val="black"/>
                </a:solidFill>
                <a:latin typeface="Aptos" panose="02110004020202020204"/>
              </a:rPr>
              <a:t>problematise</a:t>
            </a:r>
            <a:r>
              <a:rPr lang="en-GB" sz="2400" dirty="0">
                <a:solidFill>
                  <a:prstClr val="black"/>
                </a:solidFill>
                <a:latin typeface="Aptos" panose="02110004020202020204"/>
              </a:rPr>
              <a:t> the issue?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What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solutions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do they pro</a:t>
            </a:r>
            <a:r>
              <a:rPr lang="en-GB" sz="2400" dirty="0">
                <a:solidFill>
                  <a:prstClr val="black"/>
                </a:solidFill>
                <a:latin typeface="Aptos" panose="02110004020202020204"/>
              </a:rPr>
              <a:t>pose?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8161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12393-78F2-58F8-6CB7-287BD8B43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can culture affect perceptions and definitions of social problems?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31BCA-51FB-E503-45F8-CACA35533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Differences between collectivist and individualist societies</a:t>
            </a:r>
          </a:p>
          <a:p>
            <a:pPr lvl="1"/>
            <a:r>
              <a:rPr lang="en-GB" dirty="0"/>
              <a:t>E.g. in an individualist society poverty might be seen as the individual’s own fault/responsibility, and therefore might not be perceived as a social problem.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Cultural norms affect whether something is seen as a problem</a:t>
            </a:r>
          </a:p>
          <a:p>
            <a:pPr lvl="1"/>
            <a:r>
              <a:rPr lang="en-GB" dirty="0"/>
              <a:t>E.g. Excessive alcohol consumption – can be seen as socially acceptable behaviour or deviant behaviour depending on the culture.</a:t>
            </a:r>
          </a:p>
          <a:p>
            <a:pPr lvl="1"/>
            <a:r>
              <a:rPr lang="en-GB" dirty="0"/>
              <a:t>E.g. In patriarchal societies discrimination or violence against women might be seen as acceptable.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9062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D1CBA-882A-2545-933F-74A7675EB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36857"/>
          </a:xfrm>
        </p:spPr>
        <p:txBody>
          <a:bodyPr>
            <a:normAutofit fontScale="90000"/>
          </a:bodyPr>
          <a:lstStyle/>
          <a:p>
            <a:r>
              <a:rPr lang="en-GB" dirty="0"/>
              <a:t>Why is it important to take account of the local culture when designing and implementing policy interventions to address social problems?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FCE37-08D7-CBFD-D7AF-94C27DB99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99855"/>
            <a:ext cx="10515600" cy="3877108"/>
          </a:xfrm>
        </p:spPr>
        <p:txBody>
          <a:bodyPr/>
          <a:lstStyle/>
          <a:p>
            <a:r>
              <a:rPr lang="en-GB" dirty="0"/>
              <a:t>Policy interventions will </a:t>
            </a:r>
            <a:r>
              <a:rPr lang="en-GB" b="1" dirty="0"/>
              <a:t>not be effective </a:t>
            </a:r>
            <a:r>
              <a:rPr lang="en-GB" dirty="0"/>
              <a:t>if they do not take account of people’s culturally-determined values, norms and beliefs. </a:t>
            </a:r>
          </a:p>
          <a:p>
            <a:r>
              <a:rPr lang="en-GB" dirty="0"/>
              <a:t>Policy interventions try to get people to </a:t>
            </a:r>
            <a:r>
              <a:rPr lang="en-GB" b="1" dirty="0"/>
              <a:t>change their behaviour</a:t>
            </a:r>
            <a:r>
              <a:rPr lang="en-GB" dirty="0"/>
              <a:t>, but this is only possible if we take account of their cultural mindset. If the policy intervention clashes with local cultural norms or values, people will resist it.</a:t>
            </a:r>
          </a:p>
          <a:p>
            <a:r>
              <a:rPr lang="en-GB" dirty="0"/>
              <a:t>Solutions that work in one cultural context </a:t>
            </a:r>
            <a:r>
              <a:rPr lang="en-GB" b="1" dirty="0"/>
              <a:t>may not be appropriate or accepted</a:t>
            </a:r>
            <a:r>
              <a:rPr lang="en-GB" dirty="0"/>
              <a:t> in another.</a:t>
            </a:r>
          </a:p>
        </p:txBody>
      </p:sp>
    </p:spTree>
    <p:extLst>
      <p:ext uri="{BB962C8B-B14F-4D97-AF65-F5344CB8AC3E}">
        <p14:creationId xmlns:p14="http://schemas.microsoft.com/office/powerpoint/2010/main" val="266852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36916-AB6B-5122-EC8F-AFD6CBD33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796184"/>
          </a:xfrm>
        </p:spPr>
        <p:txBody>
          <a:bodyPr>
            <a:normAutofit fontScale="90000"/>
          </a:bodyPr>
          <a:lstStyle/>
          <a:p>
            <a:r>
              <a:rPr lang="en-GB" dirty="0"/>
              <a:t>Think of as many different ways as possible that high alcohol consumption in a society could be problematised.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09D6-C58D-76BF-6CC4-4A442051C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6055"/>
            <a:ext cx="10515600" cy="380090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Public health problem (alcohol causes health problems)</a:t>
            </a:r>
          </a:p>
          <a:p>
            <a:r>
              <a:rPr lang="en-GB" dirty="0"/>
              <a:t>Law and order problem (drunk people commit more crimes)</a:t>
            </a:r>
          </a:p>
          <a:p>
            <a:r>
              <a:rPr lang="en-GB" dirty="0"/>
              <a:t>Poverty problem (people spend money on alcohol instead of essentials)</a:t>
            </a:r>
          </a:p>
          <a:p>
            <a:r>
              <a:rPr lang="en-GB" dirty="0"/>
              <a:t>Economic problem (drunk/hungover people miss work and are less productive)</a:t>
            </a:r>
          </a:p>
          <a:p>
            <a:r>
              <a:rPr lang="en-GB" dirty="0"/>
              <a:t>Road safety problem (drink driving)</a:t>
            </a:r>
          </a:p>
          <a:p>
            <a:r>
              <a:rPr lang="en-GB" dirty="0"/>
              <a:t>Child neglect problem (drunk parents neglect their children)</a:t>
            </a:r>
          </a:p>
        </p:txBody>
      </p:sp>
    </p:spTree>
    <p:extLst>
      <p:ext uri="{BB962C8B-B14F-4D97-AF65-F5344CB8AC3E}">
        <p14:creationId xmlns:p14="http://schemas.microsoft.com/office/powerpoint/2010/main" val="271987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3A185-41A2-38CD-9B04-C20DD149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social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9C93A-7078-AA8F-A759-AB9599FAB7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 condition that:</a:t>
            </a:r>
          </a:p>
          <a:p>
            <a:r>
              <a:rPr lang="en-GB" dirty="0"/>
              <a:t>affects large numbers of people in a society, and </a:t>
            </a:r>
          </a:p>
          <a:p>
            <a:r>
              <a:rPr lang="en-GB" dirty="0"/>
              <a:t>is generally recognised to be harmful or undesirable.</a:t>
            </a:r>
          </a:p>
        </p:txBody>
      </p:sp>
    </p:spTree>
    <p:extLst>
      <p:ext uri="{BB962C8B-B14F-4D97-AF65-F5344CB8AC3E}">
        <p14:creationId xmlns:p14="http://schemas.microsoft.com/office/powerpoint/2010/main" val="3589314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8569C-314E-253E-4F74-2F937D0AF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deviance?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16683-C87F-9D45-58E5-A2D11167C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Deviance</a:t>
            </a:r>
            <a:r>
              <a:rPr lang="en-GB" dirty="0"/>
              <a:t> = behaviour that violates social norms</a:t>
            </a:r>
          </a:p>
          <a:p>
            <a:r>
              <a:rPr lang="en-GB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GB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eviance is </a:t>
            </a:r>
            <a:r>
              <a:rPr lang="en-GB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culturally relative</a:t>
            </a:r>
            <a:r>
              <a:rPr lang="en-GB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A behaviour seen as completely unacceptable in one society may be tolerated—or even celebrated—in another.</a:t>
            </a:r>
          </a:p>
          <a:p>
            <a:pPr marL="0" indent="0">
              <a:buNone/>
            </a:pPr>
            <a:endParaRPr lang="en-GB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b="1" dirty="0">
                <a:latin typeface="Aptos" panose="020B0004020202020204" pitchFamily="34" charset="0"/>
                <a:cs typeface="Times New Roman" panose="02020603050405020304" pitchFamily="18" charset="0"/>
              </a:rPr>
              <a:t>Can you think of some examples of behaviour that is considered deviant in one society but not in another?</a:t>
            </a:r>
            <a:endParaRPr lang="en-GB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D2F7CE-3966-B6EE-6449-D7AB7EB1F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698" y="4669654"/>
            <a:ext cx="1909053" cy="19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92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olice officer and a car on a crosswalk&#10;&#10;AI-generated content may be incorrect.">
            <a:extLst>
              <a:ext uri="{FF2B5EF4-FFF2-40B4-BE49-F238E27FC236}">
                <a16:creationId xmlns:a16="http://schemas.microsoft.com/office/drawing/2014/main" id="{9339AFA6-0D83-F10E-A7B7-EDAFF1F0E3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01" r="4182" b="-1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3BDD4-CCF9-51BE-D54F-ABB033E74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/>
              <a:t>What is crime?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6A2A1-50EE-5E24-7BFC-FB17DA87B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5745" y="2434201"/>
            <a:ext cx="3138054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/>
              <a:t>Crime =</a:t>
            </a:r>
            <a:r>
              <a:rPr lang="en-GB" sz="2000" dirty="0"/>
              <a:t> behaviour that is against the law</a:t>
            </a:r>
          </a:p>
        </p:txBody>
      </p:sp>
    </p:spTree>
    <p:extLst>
      <p:ext uri="{BB962C8B-B14F-4D97-AF65-F5344CB8AC3E}">
        <p14:creationId xmlns:p14="http://schemas.microsoft.com/office/powerpoint/2010/main" val="8954243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80B4-45BE-AF08-4A21-965358289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relationship between deviance and crime?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EA0CE7-4B50-200F-CD9D-9D7AA77D7D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912" b="8988"/>
          <a:stretch>
            <a:fillRect/>
          </a:stretch>
        </p:blipFill>
        <p:spPr>
          <a:xfrm>
            <a:off x="2770404" y="1878977"/>
            <a:ext cx="6332032" cy="479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2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E1A28E-1920-6125-CB87-6D096354B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iagram of a crime between two circles&#10;&#10;AI-generated content may be incorrect.">
            <a:extLst>
              <a:ext uri="{FF2B5EF4-FFF2-40B4-BE49-F238E27FC236}">
                <a16:creationId xmlns:a16="http://schemas.microsoft.com/office/drawing/2014/main" id="{21FF938C-29BF-9297-DC1C-F0DC2C7A3C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372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CE34AA-60F1-85A0-F040-4E642C406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3100" dirty="0"/>
              <a:t>What is the relationship between deviance and crime?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8A859-A727-4074-92E7-E65FAD33A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Autofit/>
          </a:bodyPr>
          <a:lstStyle/>
          <a:p>
            <a:r>
              <a:rPr lang="en-GB" sz="2300" dirty="0"/>
              <a:t>Many forms of deviance are criminalized, i.e. made illegal by the state. E.g. murder, theft.</a:t>
            </a:r>
          </a:p>
          <a:p>
            <a:r>
              <a:rPr lang="en-GB" sz="2300" dirty="0"/>
              <a:t>However, not all deviance is crime. E.g. dressing in an unusual way, having face tattoos.</a:t>
            </a:r>
          </a:p>
          <a:p>
            <a:r>
              <a:rPr lang="en-GB" sz="2300" dirty="0"/>
              <a:t>Not everything illegal is seen as deviant. E.g. stealing printer paper from work to use at home.</a:t>
            </a:r>
          </a:p>
        </p:txBody>
      </p:sp>
    </p:spTree>
    <p:extLst>
      <p:ext uri="{BB962C8B-B14F-4D97-AF65-F5344CB8AC3E}">
        <p14:creationId xmlns:p14="http://schemas.microsoft.com/office/powerpoint/2010/main" val="3924351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0B1B6-3889-27CD-0034-6092A6F45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345" y="495465"/>
            <a:ext cx="10515600" cy="1325563"/>
          </a:xfrm>
        </p:spPr>
        <p:txBody>
          <a:bodyPr/>
          <a:lstStyle/>
          <a:p>
            <a:r>
              <a:rPr lang="en-GB" dirty="0"/>
              <a:t>Deviance and Crime in Kazakhstan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CB3F8E-3A59-A32B-091A-DE08D6437D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512" y="1821028"/>
            <a:ext cx="9226939" cy="50369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BA0C3F-EE1D-377A-110A-959125986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3684" y="0"/>
            <a:ext cx="3678315" cy="245055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DEF8974-648F-84CE-8F61-18C1E72D7D4E}"/>
              </a:ext>
            </a:extLst>
          </p:cNvPr>
          <p:cNvSpPr/>
          <p:nvPr/>
        </p:nvSpPr>
        <p:spPr>
          <a:xfrm>
            <a:off x="9213273" y="2992582"/>
            <a:ext cx="2646218" cy="3020291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AE02AA-3C02-0D50-A976-EA8D4D3DFA68}"/>
              </a:ext>
            </a:extLst>
          </p:cNvPr>
          <p:cNvSpPr txBox="1"/>
          <p:nvPr/>
        </p:nvSpPr>
        <p:spPr>
          <a:xfrm>
            <a:off x="9419432" y="3102343"/>
            <a:ext cx="212254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200" b="1" dirty="0"/>
              <a:t>Think of TWO examples for each section of the table, from the perspective of Kazakhstani society</a:t>
            </a:r>
          </a:p>
        </p:txBody>
      </p:sp>
    </p:spTree>
    <p:extLst>
      <p:ext uri="{BB962C8B-B14F-4D97-AF65-F5344CB8AC3E}">
        <p14:creationId xmlns:p14="http://schemas.microsoft.com/office/powerpoint/2010/main" val="2691839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A3B4B-3D27-530D-D3B3-C13D95624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implicit claims are made when we say that something is a social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37C28-5F2A-E501-0BDC-105DCCC44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Something is fundamentally wrong</a:t>
            </a:r>
          </a:p>
          <a:p>
            <a:r>
              <a:rPr lang="en-GB" dirty="0"/>
              <a:t>It affects a large number of people</a:t>
            </a:r>
          </a:p>
          <a:p>
            <a:r>
              <a:rPr lang="en-GB" dirty="0"/>
              <a:t>The situation </a:t>
            </a:r>
            <a:r>
              <a:rPr lang="en-GB" b="1" u="sng" dirty="0"/>
              <a:t>can</a:t>
            </a:r>
            <a:r>
              <a:rPr lang="en-GB" dirty="0"/>
              <a:t> be changed through human intervention</a:t>
            </a:r>
          </a:p>
          <a:p>
            <a:r>
              <a:rPr lang="en-GB" dirty="0"/>
              <a:t>Someone </a:t>
            </a:r>
            <a:r>
              <a:rPr lang="en-GB" b="1" u="sng" dirty="0"/>
              <a:t>should</a:t>
            </a:r>
            <a:r>
              <a:rPr lang="en-GB" dirty="0"/>
              <a:t> intervene to change the situation</a:t>
            </a:r>
          </a:p>
        </p:txBody>
      </p:sp>
    </p:spTree>
    <p:extLst>
      <p:ext uri="{BB962C8B-B14F-4D97-AF65-F5344CB8AC3E}">
        <p14:creationId xmlns:p14="http://schemas.microsoft.com/office/powerpoint/2010/main" val="2373445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EA94FA-14D0-FCBF-9687-AE76D807C71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rcRect t="11046" b="32704"/>
          <a:stretch>
            <a:fillRect/>
          </a:stretch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495E8F-F2B2-56D4-B1AD-D2A4CB863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Are these things social problems?</a:t>
            </a: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9A805-6BC8-61AE-5CC9-617AADDDF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b="1" dirty="0">
                <a:solidFill>
                  <a:srgbClr val="FFFFFF"/>
                </a:solidFill>
              </a:rPr>
              <a:t>Explain</a:t>
            </a:r>
            <a:r>
              <a:rPr lang="en-GB" dirty="0">
                <a:solidFill>
                  <a:srgbClr val="FFFFFF"/>
                </a:solidFill>
              </a:rPr>
              <a:t> your decisions using the ‘implicit claims’ you wrote in your lecture notes:</a:t>
            </a:r>
          </a:p>
          <a:p>
            <a:r>
              <a:rPr lang="en-GB" dirty="0">
                <a:solidFill>
                  <a:srgbClr val="FFFFFF"/>
                </a:solidFill>
              </a:rPr>
              <a:t>Gambling addiction</a:t>
            </a:r>
          </a:p>
          <a:p>
            <a:r>
              <a:rPr lang="en-GB" dirty="0">
                <a:solidFill>
                  <a:srgbClr val="FFFFFF"/>
                </a:solidFill>
              </a:rPr>
              <a:t>Earthquakes</a:t>
            </a:r>
          </a:p>
          <a:p>
            <a:r>
              <a:rPr lang="en-GB" dirty="0">
                <a:solidFill>
                  <a:srgbClr val="FFFFFF"/>
                </a:solidFill>
              </a:rPr>
              <a:t>High divorce rates</a:t>
            </a:r>
          </a:p>
          <a:p>
            <a:r>
              <a:rPr lang="en-GB" dirty="0">
                <a:solidFill>
                  <a:srgbClr val="FFFFFF"/>
                </a:solidFill>
              </a:rPr>
              <a:t>Stress among students</a:t>
            </a:r>
          </a:p>
          <a:p>
            <a:r>
              <a:rPr lang="en-GB" dirty="0">
                <a:solidFill>
                  <a:srgbClr val="FFFFFF"/>
                </a:solidFill>
              </a:rPr>
              <a:t>Population decline (in a country)</a:t>
            </a:r>
          </a:p>
          <a:p>
            <a:r>
              <a:rPr lang="en-GB" dirty="0">
                <a:solidFill>
                  <a:srgbClr val="FFFFFF"/>
                </a:solidFill>
              </a:rPr>
              <a:t>Social media use</a:t>
            </a:r>
          </a:p>
          <a:p>
            <a:endParaRPr lang="en-GB" dirty="0">
              <a:solidFill>
                <a:srgbClr val="FFFFFF"/>
              </a:solidFill>
            </a:endParaRPr>
          </a:p>
          <a:p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640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C1D98-F76F-8625-9E5F-7BB3D22A7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Give some examples of social problems commonly studied by sociologists.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5CB48-D633-B18A-73B1-BEFF2A0C2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Poverty and inequality</a:t>
            </a:r>
          </a:p>
          <a:p>
            <a:r>
              <a:rPr lang="en-GB" dirty="0"/>
              <a:t>Crime and anti-social behaviour</a:t>
            </a:r>
          </a:p>
          <a:p>
            <a:r>
              <a:rPr lang="en-GB" dirty="0"/>
              <a:t>Domestic violence and sexual abuse</a:t>
            </a:r>
          </a:p>
          <a:p>
            <a:r>
              <a:rPr lang="en-GB" dirty="0"/>
              <a:t>Addictions (alcoholism, drug addiction etc.)</a:t>
            </a:r>
          </a:p>
          <a:p>
            <a:r>
              <a:rPr lang="en-GB" dirty="0"/>
              <a:t>Discrimination (by gender, ethnicity, religion etc.)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1221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ity with a large tower and a circular structure&#10;&#10;AI-generated content may be incorrect.">
            <a:extLst>
              <a:ext uri="{FF2B5EF4-FFF2-40B4-BE49-F238E27FC236}">
                <a16:creationId xmlns:a16="http://schemas.microsoft.com/office/drawing/2014/main" id="{A42DF13D-1AD9-CAA5-42C5-BB85EC7E9E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72" r="11587" b="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231B1-6760-66FA-23A1-9BD13181D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53545" cy="1899912"/>
          </a:xfrm>
        </p:spPr>
        <p:txBody>
          <a:bodyPr>
            <a:normAutofit/>
          </a:bodyPr>
          <a:lstStyle/>
          <a:p>
            <a:r>
              <a:rPr lang="en-GB" sz="2500" b="1" dirty="0"/>
              <a:t>What (in your opinion) are the most serious social problems in Kazakhstan? (Your subjective opinion, but give reasons)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761CB89-44BD-C572-01C9-D826EE25072C}"/>
              </a:ext>
            </a:extLst>
          </p:cNvPr>
          <p:cNvSpPr/>
          <p:nvPr/>
        </p:nvSpPr>
        <p:spPr>
          <a:xfrm>
            <a:off x="935180" y="2661607"/>
            <a:ext cx="2168237" cy="1899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A13A6A-B740-7A75-7BE2-21D8E6936FF0}"/>
              </a:ext>
            </a:extLst>
          </p:cNvPr>
          <p:cNvSpPr txBox="1"/>
          <p:nvPr/>
        </p:nvSpPr>
        <p:spPr>
          <a:xfrm>
            <a:off x="1122218" y="2812473"/>
            <a:ext cx="1828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In your teams, decide on the ‘top 3’ most serious social problems in KZ</a:t>
            </a:r>
          </a:p>
        </p:txBody>
      </p:sp>
    </p:spTree>
    <p:extLst>
      <p:ext uri="{BB962C8B-B14F-4D97-AF65-F5344CB8AC3E}">
        <p14:creationId xmlns:p14="http://schemas.microsoft.com/office/powerpoint/2010/main" val="3344847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F2713-0465-A27A-F12A-500ACF03A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objectivist approach to social problems?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49A5F-E795-E6F4-F907-9F706EAFA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46964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Analysing the situation itself </a:t>
            </a:r>
          </a:p>
          <a:p>
            <a:r>
              <a:rPr lang="en-GB" dirty="0"/>
              <a:t>Collecting statistics on it</a:t>
            </a:r>
          </a:p>
          <a:p>
            <a:r>
              <a:rPr lang="en-GB" dirty="0"/>
              <a:t>Working out what can be done to improve the situation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691D29-CA9D-9F7E-1BB9-29C222AE9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90" y="3643744"/>
            <a:ext cx="5666510" cy="283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560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914880-D8C9-DA7A-A4EA-4AFF26969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3000"/>
              <a:t>What is the social constructionist approach to social problems? 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E3B15-A987-6BF9-0335-B4FAB0613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2200" dirty="0"/>
              <a:t>Analysing how and why </a:t>
            </a:r>
            <a:r>
              <a:rPr lang="en-GB" sz="2200" b="1" dirty="0"/>
              <a:t>society</a:t>
            </a:r>
            <a:r>
              <a:rPr lang="en-GB" sz="2200" dirty="0"/>
              <a:t> defines this situation as a problem</a:t>
            </a:r>
          </a:p>
          <a:p>
            <a:r>
              <a:rPr lang="en-GB" sz="2200" dirty="0"/>
              <a:t>Social constructionists: “A condition only becomes a social problem when it is defined as one by society.”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4A3C91-BE85-7F2D-818D-C970AEACAF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05" r="14541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5568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E2DD4-61C1-3916-82A7-26EB40DA3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difference between objectivist and social constructionist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BD8A8-C5E4-BF88-5BB0-9560FA51E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661" y="2070703"/>
            <a:ext cx="3578576" cy="4351338"/>
          </a:xfrm>
        </p:spPr>
        <p:txBody>
          <a:bodyPr/>
          <a:lstStyle/>
          <a:p>
            <a:r>
              <a:rPr lang="en-GB" b="1" dirty="0"/>
              <a:t>Objectivist: </a:t>
            </a:r>
            <a:r>
              <a:rPr lang="en-GB" dirty="0"/>
              <a:t>looks at the situation itself (i.e. objective conditions)</a:t>
            </a:r>
          </a:p>
          <a:p>
            <a:r>
              <a:rPr lang="en-GB" b="1" dirty="0"/>
              <a:t>Social constructionist: </a:t>
            </a:r>
            <a:r>
              <a:rPr lang="en-GB" dirty="0"/>
              <a:t>looks at </a:t>
            </a:r>
            <a:r>
              <a:rPr lang="en-GB" i="1" u="sng" dirty="0"/>
              <a:t>society’s reaction</a:t>
            </a:r>
            <a:r>
              <a:rPr lang="en-GB" dirty="0"/>
              <a:t> to the situation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4A50CB-7B73-3E7D-3E19-4E2392CE3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681" y="2070703"/>
            <a:ext cx="4804319" cy="4787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B2DED9-D43F-5D80-3260-1E52AE1B4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6" y="2170777"/>
            <a:ext cx="3124815" cy="468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02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8D18DF04E7B24DB531D034DE08C523" ma:contentTypeVersion="10" ma:contentTypeDescription="Create a new document." ma:contentTypeScope="" ma:versionID="bd8f7860053d587633603a137dd87bd9">
  <xsd:schema xmlns:xsd="http://www.w3.org/2001/XMLSchema" xmlns:xs="http://www.w3.org/2001/XMLSchema" xmlns:p="http://schemas.microsoft.com/office/2006/metadata/properties" xmlns:ns2="97039dda-64f8-41f1-b3d6-f92ff14c1096" xmlns:ns3="e3c70205-14ed-42e0-82dc-959d37272103" targetNamespace="http://schemas.microsoft.com/office/2006/metadata/properties" ma:root="true" ma:fieldsID="42ec57adc802e3c0b4fd5cd5ace6151d" ns2:_="" ns3:_="">
    <xsd:import namespace="97039dda-64f8-41f1-b3d6-f92ff14c1096"/>
    <xsd:import namespace="e3c70205-14ed-42e0-82dc-959d372721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039dda-64f8-41f1-b3d6-f92ff14c10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65786e6-ab7e-4ef0-9ba9-dc260c9d8b9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c70205-14ed-42e0-82dc-959d3727210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2564fd9-9831-4404-8c92-421481cfef7d}" ma:internalName="TaxCatchAll" ma:showField="CatchAllData" ma:web="e3c70205-14ed-42e0-82dc-959d3727210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7039dda-64f8-41f1-b3d6-f92ff14c1096">
      <Terms xmlns="http://schemas.microsoft.com/office/infopath/2007/PartnerControls"/>
    </lcf76f155ced4ddcb4097134ff3c332f>
    <TaxCatchAll xmlns="e3c70205-14ed-42e0-82dc-959d37272103" xsi:nil="true"/>
  </documentManagement>
</p:properties>
</file>

<file path=customXml/itemProps1.xml><?xml version="1.0" encoding="utf-8"?>
<ds:datastoreItem xmlns:ds="http://schemas.openxmlformats.org/officeDocument/2006/customXml" ds:itemID="{78477947-BC1E-445A-B52D-30CCABD2AC7C}"/>
</file>

<file path=customXml/itemProps2.xml><?xml version="1.0" encoding="utf-8"?>
<ds:datastoreItem xmlns:ds="http://schemas.openxmlformats.org/officeDocument/2006/customXml" ds:itemID="{4E9B2724-97EC-4255-B3E9-9D38938A6B68}"/>
</file>

<file path=customXml/itemProps3.xml><?xml version="1.0" encoding="utf-8"?>
<ds:datastoreItem xmlns:ds="http://schemas.openxmlformats.org/officeDocument/2006/customXml" ds:itemID="{4E718D07-F473-4AEC-995E-B33492EDCA75}"/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1307</Words>
  <Application>Microsoft Office PowerPoint</Application>
  <PresentationFormat>Widescreen</PresentationFormat>
  <Paragraphs>126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Calibri</vt:lpstr>
      <vt:lpstr>Office Theme</vt:lpstr>
      <vt:lpstr>Socio-political knowledge</vt:lpstr>
      <vt:lpstr>What is a social problem?</vt:lpstr>
      <vt:lpstr>What implicit claims are made when we say that something is a social problem?</vt:lpstr>
      <vt:lpstr>Are these things social problems?</vt:lpstr>
      <vt:lpstr>Give some examples of social problems commonly studied by sociologists.</vt:lpstr>
      <vt:lpstr>What (in your opinion) are the most serious social problems in Kazakhstan? (Your subjective opinion, but give reasons)</vt:lpstr>
      <vt:lpstr>What is the objectivist approach to social problems?</vt:lpstr>
      <vt:lpstr>What is the social constructionist approach to social problems? </vt:lpstr>
      <vt:lpstr>The difference between objectivist and social constructionist approaches</vt:lpstr>
      <vt:lpstr>PowerPoint Presentation</vt:lpstr>
      <vt:lpstr>Which two sociologists gave the classic statement of social constructionism in their book Constructing Social Problems (1977)?</vt:lpstr>
      <vt:lpstr>What are some key research questions that objectivist approaches to social problems try to answer?</vt:lpstr>
      <vt:lpstr>What are some key research questions that social constructionist approaches to social problems try to answer?</vt:lpstr>
      <vt:lpstr>What do claims-makers do? What types of societal actors act as claims-makers?</vt:lpstr>
      <vt:lpstr>Explain what is meant by ‘problematisation’.</vt:lpstr>
      <vt:lpstr>Group task</vt:lpstr>
      <vt:lpstr>How can culture affect perceptions and definitions of social problems?</vt:lpstr>
      <vt:lpstr>Why is it important to take account of the local culture when designing and implementing policy interventions to address social problems?</vt:lpstr>
      <vt:lpstr>Think of as many different ways as possible that high alcohol consumption in a society could be problematised.</vt:lpstr>
      <vt:lpstr>What is deviance?</vt:lpstr>
      <vt:lpstr>What is crime?</vt:lpstr>
      <vt:lpstr>What is the relationship between deviance and crime?</vt:lpstr>
      <vt:lpstr>What is the relationship between deviance and crime?</vt:lpstr>
      <vt:lpstr>Deviance and Crime in Kazakhstan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Anna Bailey</dc:creator>
  <cp:lastModifiedBy>Anna Bailey</cp:lastModifiedBy>
  <cp:revision>1</cp:revision>
  <dcterms:created xsi:type="dcterms:W3CDTF">2024-09-08T14:27:24Z</dcterms:created>
  <dcterms:modified xsi:type="dcterms:W3CDTF">2026-01-26T21:35:40Z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0x0101009A8D18DF04E7B24DB531D034DE08C523</vt:lpwstr>
  </property>
</Properties>
</file>

<file path=docProps/thumbnail.jpeg>
</file>